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3.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4.xml" ContentType="application/vnd.openxmlformats-officedocument.theme+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5.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theme/theme6.xml" ContentType="application/vnd.openxmlformats-officedocument.theme+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theme/theme7.xml" ContentType="application/vnd.openxmlformats-officedocument.theme+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6" r:id="rId2"/>
    <p:sldMasterId id="2147483684" r:id="rId3"/>
    <p:sldMasterId id="2147483702" r:id="rId4"/>
    <p:sldMasterId id="2147483720" r:id="rId5"/>
    <p:sldMasterId id="2147483762" r:id="rId6"/>
    <p:sldMasterId id="2147483779" r:id="rId7"/>
    <p:sldMasterId id="2147483797" r:id="rId8"/>
  </p:sldMasterIdLst>
  <p:notesMasterIdLst>
    <p:notesMasterId r:id="rId30"/>
  </p:notesMasterIdLst>
  <p:sldIdLst>
    <p:sldId id="257" r:id="rId9"/>
    <p:sldId id="258" r:id="rId10"/>
    <p:sldId id="259" r:id="rId11"/>
    <p:sldId id="260" r:id="rId12"/>
    <p:sldId id="276" r:id="rId13"/>
    <p:sldId id="262" r:id="rId14"/>
    <p:sldId id="278" r:id="rId15"/>
    <p:sldId id="280" r:id="rId16"/>
    <p:sldId id="279" r:id="rId17"/>
    <p:sldId id="263" r:id="rId18"/>
    <p:sldId id="264" r:id="rId19"/>
    <p:sldId id="265" r:id="rId20"/>
    <p:sldId id="266" r:id="rId21"/>
    <p:sldId id="267" r:id="rId22"/>
    <p:sldId id="268" r:id="rId23"/>
    <p:sldId id="269" r:id="rId24"/>
    <p:sldId id="275" r:id="rId25"/>
    <p:sldId id="271" r:id="rId26"/>
    <p:sldId id="272" r:id="rId27"/>
    <p:sldId id="274" r:id="rId28"/>
    <p:sldId id="277" r:id="rId29"/>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entury Gothic"/>
      </a:defRPr>
    </a:lvl1pPr>
    <a:lvl2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entury Gothic"/>
      </a:defRPr>
    </a:lvl2pPr>
    <a:lvl3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entury Gothic"/>
      </a:defRPr>
    </a:lvl3pPr>
    <a:lvl4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entury Gothic"/>
      </a:defRPr>
    </a:lvl4pPr>
    <a:lvl5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entury Gothic"/>
      </a:defRPr>
    </a:lvl5pPr>
    <a:lvl6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entury Gothic"/>
      </a:defRPr>
    </a:lvl6pPr>
    <a:lvl7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entury Gothic"/>
      </a:defRPr>
    </a:lvl7pPr>
    <a:lvl8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entury Gothic"/>
      </a:defRPr>
    </a:lvl8pPr>
    <a:lvl9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entury Gothic"/>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hubhendra Singh" initials="S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CD1"/>
          </a:solidFill>
        </a:fill>
      </a:tcStyle>
    </a:wholeTbl>
    <a:band2H>
      <a:tcTxStyle/>
      <a:tcStyle>
        <a:tcBdr/>
        <a:fill>
          <a:solidFill>
            <a:srgbClr val="E6E7EA"/>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CD6"/>
          </a:solidFill>
        </a:fill>
      </a:tcStyle>
    </a:wholeTbl>
    <a:band2H>
      <a:tcTxStyle/>
      <a:tcStyle>
        <a:tcBdr/>
        <a:fill>
          <a:solidFill>
            <a:srgbClr val="E7EEEC"/>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ACBCB"/>
          </a:solidFill>
        </a:fill>
      </a:tcStyle>
    </a:wholeTbl>
    <a:band2H>
      <a:tcTxStyle/>
      <a:tcStyle>
        <a:tcBdr/>
        <a:fill>
          <a:solidFill>
            <a:srgbClr val="F5E7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6" d="100"/>
          <a:sy n="66" d="100"/>
        </p:scale>
        <p:origin x="8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 Type="http://schemas.openxmlformats.org/officeDocument/2006/relationships/slideMaster" Target="slideMasters/slideMaster3.xml"/><Relationship Id="rId21" Type="http://schemas.openxmlformats.org/officeDocument/2006/relationships/slide" Target="slides/slide13.xml"/><Relationship Id="rId34" Type="http://schemas.openxmlformats.org/officeDocument/2006/relationships/theme" Target="theme/theme1.xml"/><Relationship Id="rId7" Type="http://schemas.openxmlformats.org/officeDocument/2006/relationships/slideMaster" Target="slideMasters/slideMaster7.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commentAuthors" Target="commentAuthors.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notesMaster" Target="notesMasters/notesMaster1.xml"/><Relationship Id="rId35" Type="http://schemas.openxmlformats.org/officeDocument/2006/relationships/tableStyles" Target="tableStyles.xml"/></Relationships>
</file>

<file path=ppt/media/image1.jpeg>
</file>

<file path=ppt/media/image10.png>
</file>

<file path=ppt/media/image11.png>
</file>

<file path=ppt/media/image12.jpg>
</file>

<file path=ppt/media/image13.jpeg>
</file>

<file path=ppt/media/image14.jpg>
</file>

<file path=ppt/media/image15.png>
</file>

<file path=ppt/media/image16.png>
</file>

<file path=ppt/media/image17.png>
</file>

<file path=ppt/media/image18.jpg>
</file>

<file path=ppt/media/image19.png>
</file>

<file path=ppt/media/image2.png>
</file>

<file path=ppt/media/image20.jpeg>
</file>

<file path=ppt/media/image21.jpeg>
</file>

<file path=ppt/media/image22.jpeg>
</file>

<file path=ppt/media/image23.gif>
</file>

<file path=ppt/media/image24.jpeg>
</file>

<file path=ppt/media/image25.jpg>
</file>

<file path=ppt/media/image26.jpg>
</file>

<file path=ppt/media/image27.jpg>
</file>

<file path=ppt/media/image28.jpg>
</file>

<file path=ppt/media/image29.jpg>
</file>

<file path=ppt/media/image3.png>
</file>

<file path=ppt/media/image4.png>
</file>

<file path=ppt/media/image5.png>
</file>

<file path=ppt/media/image6.jpe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82" name="Shape 182"/>
          <p:cNvSpPr>
            <a:spLocks noGrp="1" noRot="1" noChangeAspect="1"/>
          </p:cNvSpPr>
          <p:nvPr>
            <p:ph type="sldImg"/>
          </p:nvPr>
        </p:nvSpPr>
        <p:spPr>
          <a:xfrm>
            <a:off x="1143000" y="685800"/>
            <a:ext cx="4572000" cy="3429000"/>
          </a:xfrm>
          <a:prstGeom prst="rect">
            <a:avLst/>
          </a:prstGeom>
        </p:spPr>
        <p:txBody>
          <a:bodyPr/>
          <a:lstStyle/>
          <a:p>
            <a:endParaRPr/>
          </a:p>
        </p:txBody>
      </p:sp>
      <p:sp>
        <p:nvSpPr>
          <p:cNvPr id="183" name="Shape 183"/>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166928478"/>
      </p:ext>
    </p:extLst>
  </p:cSld>
  <p:clrMap bg1="dk1" tx1="lt1" bg2="dk2" tx2="lt2" accent1="accent1" accent2="accent2" accent3="accent3" accent4="accent4" accent5="accent5" accent6="accent6" hlink="hlink" folHlink="folHlink"/>
  <p:notesStyle>
    <a:lvl1pPr defTabSz="457200" latinLnBrk="0">
      <a:defRPr sz="1200">
        <a:solidFill>
          <a:srgbClr val="FFFFFF"/>
        </a:solidFill>
        <a:latin typeface="+mn-lt"/>
        <a:ea typeface="+mn-ea"/>
        <a:cs typeface="+mn-cs"/>
        <a:sym typeface="Century Gothic"/>
      </a:defRPr>
    </a:lvl1pPr>
    <a:lvl2pPr indent="228600" defTabSz="457200" latinLnBrk="0">
      <a:defRPr sz="1200">
        <a:solidFill>
          <a:srgbClr val="FFFFFF"/>
        </a:solidFill>
        <a:latin typeface="+mn-lt"/>
        <a:ea typeface="+mn-ea"/>
        <a:cs typeface="+mn-cs"/>
        <a:sym typeface="Century Gothic"/>
      </a:defRPr>
    </a:lvl2pPr>
    <a:lvl3pPr indent="457200" defTabSz="457200" latinLnBrk="0">
      <a:defRPr sz="1200">
        <a:solidFill>
          <a:srgbClr val="FFFFFF"/>
        </a:solidFill>
        <a:latin typeface="+mn-lt"/>
        <a:ea typeface="+mn-ea"/>
        <a:cs typeface="+mn-cs"/>
        <a:sym typeface="Century Gothic"/>
      </a:defRPr>
    </a:lvl3pPr>
    <a:lvl4pPr indent="685800" defTabSz="457200" latinLnBrk="0">
      <a:defRPr sz="1200">
        <a:solidFill>
          <a:srgbClr val="FFFFFF"/>
        </a:solidFill>
        <a:latin typeface="+mn-lt"/>
        <a:ea typeface="+mn-ea"/>
        <a:cs typeface="+mn-cs"/>
        <a:sym typeface="Century Gothic"/>
      </a:defRPr>
    </a:lvl4pPr>
    <a:lvl5pPr indent="914400" defTabSz="457200" latinLnBrk="0">
      <a:defRPr sz="1200">
        <a:solidFill>
          <a:srgbClr val="FFFFFF"/>
        </a:solidFill>
        <a:latin typeface="+mn-lt"/>
        <a:ea typeface="+mn-ea"/>
        <a:cs typeface="+mn-cs"/>
        <a:sym typeface="Century Gothic"/>
      </a:defRPr>
    </a:lvl5pPr>
    <a:lvl6pPr indent="1143000" defTabSz="457200" latinLnBrk="0">
      <a:defRPr sz="1200">
        <a:solidFill>
          <a:srgbClr val="FFFFFF"/>
        </a:solidFill>
        <a:latin typeface="+mn-lt"/>
        <a:ea typeface="+mn-ea"/>
        <a:cs typeface="+mn-cs"/>
        <a:sym typeface="Century Gothic"/>
      </a:defRPr>
    </a:lvl6pPr>
    <a:lvl7pPr indent="1371600" defTabSz="457200" latinLnBrk="0">
      <a:defRPr sz="1200">
        <a:solidFill>
          <a:srgbClr val="FFFFFF"/>
        </a:solidFill>
        <a:latin typeface="+mn-lt"/>
        <a:ea typeface="+mn-ea"/>
        <a:cs typeface="+mn-cs"/>
        <a:sym typeface="Century Gothic"/>
      </a:defRPr>
    </a:lvl7pPr>
    <a:lvl8pPr indent="1600200" defTabSz="457200" latinLnBrk="0">
      <a:defRPr sz="1200">
        <a:solidFill>
          <a:srgbClr val="FFFFFF"/>
        </a:solidFill>
        <a:latin typeface="+mn-lt"/>
        <a:ea typeface="+mn-ea"/>
        <a:cs typeface="+mn-cs"/>
        <a:sym typeface="Century Gothic"/>
      </a:defRPr>
    </a:lvl8pPr>
    <a:lvl9pPr indent="1828800" defTabSz="457200" latinLnBrk="0">
      <a:defRPr sz="1200">
        <a:solidFill>
          <a:srgbClr val="FFFFFF"/>
        </a:solidFill>
        <a:latin typeface="+mn-lt"/>
        <a:ea typeface="+mn-ea"/>
        <a:cs typeface="+mn-cs"/>
        <a:sym typeface="Century Gothic"/>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7" name="Title Text"/>
          <p:cNvSpPr txBox="1">
            <a:spLocks noGrp="1"/>
          </p:cNvSpPr>
          <p:nvPr>
            <p:ph type="title"/>
          </p:nvPr>
        </p:nvSpPr>
        <p:spPr>
          <a:xfrm>
            <a:off x="684212" y="685798"/>
            <a:ext cx="8001001" cy="2971802"/>
          </a:xfrm>
          <a:prstGeom prst="rect">
            <a:avLst/>
          </a:prstGeom>
        </p:spPr>
        <p:txBody>
          <a:bodyPr anchor="b"/>
          <a:lstStyle>
            <a:lvl1pPr>
              <a:defRPr sz="4800"/>
            </a:lvl1pPr>
          </a:lstStyle>
          <a:p>
            <a:r>
              <a:t>Title Text</a:t>
            </a:r>
          </a:p>
        </p:txBody>
      </p:sp>
      <p:sp>
        <p:nvSpPr>
          <p:cNvPr id="18" name="Body Level One…"/>
          <p:cNvSpPr txBox="1">
            <a:spLocks noGrp="1"/>
          </p:cNvSpPr>
          <p:nvPr>
            <p:ph type="body" sz="quarter" idx="1"/>
          </p:nvPr>
        </p:nvSpPr>
        <p:spPr>
          <a:xfrm>
            <a:off x="684212" y="3843866"/>
            <a:ext cx="6400802" cy="1947335"/>
          </a:xfrm>
          <a:prstGeom prst="rect">
            <a:avLst/>
          </a:prstGeom>
        </p:spPr>
        <p:txBody>
          <a:bodyPr anchor="t"/>
          <a:lstStyle>
            <a:lvl1pPr>
              <a:defRPr sz="2100"/>
            </a:lvl1pPr>
            <a:lvl2pPr>
              <a:defRPr sz="2100"/>
            </a:lvl2pPr>
            <a:lvl3pPr>
              <a:defRPr sz="2100"/>
            </a:lvl3pPr>
            <a:lvl4pPr>
              <a:defRPr sz="2100"/>
            </a:lvl4pPr>
            <a:lvl5pPr>
              <a:defRPr sz="2100"/>
            </a:lvl5pPr>
          </a:lstStyle>
          <a:p>
            <a:r>
              <a:t>Body Level One</a:t>
            </a:r>
          </a:p>
          <a:p>
            <a:pPr lvl="1"/>
            <a:r>
              <a:t>Body Level Two</a:t>
            </a:r>
          </a:p>
          <a:p>
            <a:pPr lvl="2"/>
            <a:r>
              <a:t>Body Level Three</a:t>
            </a:r>
          </a:p>
          <a:p>
            <a:pPr lvl="3"/>
            <a:r>
              <a:t>Body Level Four</a:t>
            </a:r>
          </a:p>
          <a:p>
            <a:pPr lvl="4"/>
            <a:r>
              <a:t>Body Level Five</a:t>
            </a:r>
          </a:p>
        </p:txBody>
      </p:sp>
      <p:sp>
        <p:nvSpPr>
          <p:cNvPr id="19" name="Straight Connector 15"/>
          <p:cNvSpPr/>
          <p:nvPr/>
        </p:nvSpPr>
        <p:spPr>
          <a:xfrm flipH="1">
            <a:off x="8228011" y="8466"/>
            <a:ext cx="3810002" cy="3810002"/>
          </a:xfrm>
          <a:prstGeom prst="line">
            <a:avLst/>
          </a:prstGeom>
          <a:ln w="12700" cap="rnd">
            <a:solidFill>
              <a:srgbClr val="FFFFFF"/>
            </a:solidFill>
          </a:ln>
        </p:spPr>
        <p:txBody>
          <a:bodyPr lIns="45718" tIns="45718" rIns="45718" bIns="45718"/>
          <a:lstStyle/>
          <a:p>
            <a:endParaRPr/>
          </a:p>
        </p:txBody>
      </p:sp>
      <p:sp>
        <p:nvSpPr>
          <p:cNvPr id="20" name="Straight Connector 16"/>
          <p:cNvSpPr/>
          <p:nvPr/>
        </p:nvSpPr>
        <p:spPr>
          <a:xfrm flipH="1">
            <a:off x="6108168" y="91544"/>
            <a:ext cx="6080657" cy="6080657"/>
          </a:xfrm>
          <a:prstGeom prst="line">
            <a:avLst/>
          </a:prstGeom>
          <a:ln w="12700" cap="rnd">
            <a:solidFill>
              <a:srgbClr val="FFFFFF"/>
            </a:solidFill>
          </a:ln>
        </p:spPr>
        <p:txBody>
          <a:bodyPr lIns="45718" tIns="45718" rIns="45718" bIns="45718"/>
          <a:lstStyle/>
          <a:p>
            <a:endParaRPr/>
          </a:p>
        </p:txBody>
      </p:sp>
      <p:sp>
        <p:nvSpPr>
          <p:cNvPr id="21" name="Straight Connector 18"/>
          <p:cNvSpPr/>
          <p:nvPr/>
        </p:nvSpPr>
        <p:spPr>
          <a:xfrm flipH="1">
            <a:off x="7235824" y="228600"/>
            <a:ext cx="4953001" cy="4953001"/>
          </a:xfrm>
          <a:prstGeom prst="line">
            <a:avLst/>
          </a:prstGeom>
          <a:ln w="12700" cap="rnd">
            <a:solidFill>
              <a:srgbClr val="FFFFFF"/>
            </a:solidFill>
          </a:ln>
        </p:spPr>
        <p:txBody>
          <a:bodyPr lIns="45718" tIns="45718" rIns="45718" bIns="45718"/>
          <a:lstStyle/>
          <a:p>
            <a:endParaRPr/>
          </a:p>
        </p:txBody>
      </p:sp>
      <p:sp>
        <p:nvSpPr>
          <p:cNvPr id="22" name="Straight Connector 20"/>
          <p:cNvSpPr/>
          <p:nvPr/>
        </p:nvSpPr>
        <p:spPr>
          <a:xfrm flipH="1">
            <a:off x="7335835" y="32277"/>
            <a:ext cx="4852991" cy="4852992"/>
          </a:xfrm>
          <a:prstGeom prst="line">
            <a:avLst/>
          </a:prstGeom>
          <a:ln w="31750" cap="rnd">
            <a:solidFill>
              <a:srgbClr val="FFFFFF"/>
            </a:solidFill>
          </a:ln>
        </p:spPr>
        <p:txBody>
          <a:bodyPr lIns="45718" tIns="45718" rIns="45718" bIns="45718"/>
          <a:lstStyle/>
          <a:p>
            <a:endParaRPr/>
          </a:p>
        </p:txBody>
      </p:sp>
      <p:sp>
        <p:nvSpPr>
          <p:cNvPr id="23" name="Straight Connector 22"/>
          <p:cNvSpPr/>
          <p:nvPr/>
        </p:nvSpPr>
        <p:spPr>
          <a:xfrm flipH="1">
            <a:off x="7845424" y="609601"/>
            <a:ext cx="4343401" cy="4343399"/>
          </a:xfrm>
          <a:prstGeom prst="line">
            <a:avLst/>
          </a:prstGeom>
          <a:ln w="31750" cap="rnd">
            <a:solidFill>
              <a:srgbClr val="FFFFFF"/>
            </a:solidFill>
          </a:ln>
        </p:spPr>
        <p:txBody>
          <a:bodyPr lIns="45718" tIns="45718" rIns="45718" bIns="45718"/>
          <a:lstStyle/>
          <a:p>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anoramic Picture with Caption">
    <p:spTree>
      <p:nvGrpSpPr>
        <p:cNvPr id="1" name=""/>
        <p:cNvGrpSpPr/>
        <p:nvPr/>
      </p:nvGrpSpPr>
      <p:grpSpPr>
        <a:xfrm>
          <a:off x="0" y="0"/>
          <a:ext cx="0" cy="0"/>
          <a:chOff x="0" y="0"/>
          <a:chExt cx="0" cy="0"/>
        </a:xfrm>
      </p:grpSpPr>
      <p:sp>
        <p:nvSpPr>
          <p:cNvPr id="103" name="Title Text"/>
          <p:cNvSpPr txBox="1">
            <a:spLocks noGrp="1"/>
          </p:cNvSpPr>
          <p:nvPr>
            <p:ph type="title"/>
          </p:nvPr>
        </p:nvSpPr>
        <p:spPr>
          <a:xfrm>
            <a:off x="684212" y="4487331"/>
            <a:ext cx="8534401" cy="1507069"/>
          </a:xfrm>
          <a:prstGeom prst="rect">
            <a:avLst/>
          </a:prstGeom>
        </p:spPr>
        <p:txBody>
          <a:bodyPr/>
          <a:lstStyle/>
          <a:p>
            <a:r>
              <a:t>Title Text</a:t>
            </a:r>
          </a:p>
        </p:txBody>
      </p:sp>
      <p:sp>
        <p:nvSpPr>
          <p:cNvPr id="104" name="Picture Placeholder 2"/>
          <p:cNvSpPr>
            <a:spLocks noGrp="1"/>
          </p:cNvSpPr>
          <p:nvPr>
            <p:ph type="pic" idx="13"/>
          </p:nvPr>
        </p:nvSpPr>
        <p:spPr>
          <a:xfrm>
            <a:off x="685798" y="533400"/>
            <a:ext cx="10818816" cy="3124200"/>
          </a:xfrm>
          <a:prstGeom prst="rect">
            <a:avLst/>
          </a:prstGeom>
          <a:ln w="15875">
            <a:solidFill>
              <a:srgbClr val="FFFFFF">
                <a:alpha val="40000"/>
              </a:srgbClr>
            </a:solidFill>
            <a:round/>
          </a:ln>
        </p:spPr>
        <p:txBody>
          <a:bodyPr lIns="91439" tIns="45719" rIns="91439" bIns="45719" anchor="t">
            <a:noAutofit/>
          </a:bodyPr>
          <a:lstStyle/>
          <a:p>
            <a:endParaRPr/>
          </a:p>
        </p:txBody>
      </p:sp>
      <p:sp>
        <p:nvSpPr>
          <p:cNvPr id="105" name="Body Level One…"/>
          <p:cNvSpPr txBox="1">
            <a:spLocks noGrp="1"/>
          </p:cNvSpPr>
          <p:nvPr>
            <p:ph type="body" sz="quarter" idx="1"/>
          </p:nvPr>
        </p:nvSpPr>
        <p:spPr>
          <a:xfrm>
            <a:off x="914402" y="3843866"/>
            <a:ext cx="8304211" cy="457202"/>
          </a:xfrm>
          <a:prstGeom prst="rect">
            <a:avLst/>
          </a:prstGeom>
        </p:spPr>
        <p:txBody>
          <a:bodyPr anchor="t"/>
          <a:lstStyle>
            <a:lvl1pPr>
              <a:defRPr sz="1600"/>
            </a:lvl1pPr>
            <a:lvl2pPr>
              <a:defRPr sz="1600"/>
            </a:lvl2pPr>
            <a:lvl3pPr>
              <a:defRPr sz="1600"/>
            </a:lvl3pPr>
            <a:lvl4pPr>
              <a:defRPr sz="1600"/>
            </a:lvl4pPr>
            <a:lvl5pPr>
              <a:defRPr sz="1600"/>
            </a:lvl5pPr>
          </a:lstStyle>
          <a:p>
            <a:r>
              <a:t>Body Level One</a:t>
            </a:r>
          </a:p>
          <a:p>
            <a:pPr lvl="1"/>
            <a:r>
              <a:t>Body Level Two</a:t>
            </a:r>
          </a:p>
          <a:p>
            <a:pPr lvl="2"/>
            <a:r>
              <a:t>Body Level Three</a:t>
            </a:r>
          </a:p>
          <a:p>
            <a:pPr lvl="3"/>
            <a:r>
              <a:t>Body Level Four</a:t>
            </a:r>
          </a:p>
          <a:p>
            <a:pPr lvl="4"/>
            <a:r>
              <a:t>Body Level Five</a:t>
            </a:r>
          </a:p>
        </p:txBody>
      </p:sp>
      <p:sp>
        <p:nvSpPr>
          <p:cNvPr id="10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3/31/2018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986211021"/>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55496274"/>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4223630004"/>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853193629"/>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675985282"/>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447500721"/>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728141506"/>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344933357"/>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912722479"/>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61BEF0D-F0BB-DE4B-95CE-6DB70DBA9567}" type="datetimeFigureOut">
              <a:rPr lang="en-US" smtClean="0"/>
              <a:pPr/>
              <a:t>3/31/2018</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9481545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Title and Caption">
    <p:spTree>
      <p:nvGrpSpPr>
        <p:cNvPr id="1" name=""/>
        <p:cNvGrpSpPr/>
        <p:nvPr/>
      </p:nvGrpSpPr>
      <p:grpSpPr>
        <a:xfrm>
          <a:off x="0" y="0"/>
          <a:ext cx="0" cy="0"/>
          <a:chOff x="0" y="0"/>
          <a:chExt cx="0" cy="0"/>
        </a:xfrm>
      </p:grpSpPr>
      <p:sp>
        <p:nvSpPr>
          <p:cNvPr id="113" name="Title Text"/>
          <p:cNvSpPr txBox="1">
            <a:spLocks noGrp="1"/>
          </p:cNvSpPr>
          <p:nvPr>
            <p:ph type="title"/>
          </p:nvPr>
        </p:nvSpPr>
        <p:spPr>
          <a:xfrm>
            <a:off x="684212" y="685800"/>
            <a:ext cx="10058401" cy="2743200"/>
          </a:xfrm>
          <a:prstGeom prst="rect">
            <a:avLst/>
          </a:prstGeom>
        </p:spPr>
        <p:txBody>
          <a:bodyPr/>
          <a:lstStyle>
            <a:lvl1pPr>
              <a:defRPr sz="3200"/>
            </a:lvl1pPr>
          </a:lstStyle>
          <a:p>
            <a:r>
              <a:t>Title Text</a:t>
            </a:r>
          </a:p>
        </p:txBody>
      </p:sp>
      <p:sp>
        <p:nvSpPr>
          <p:cNvPr id="114" name="Body Level One…"/>
          <p:cNvSpPr txBox="1">
            <a:spLocks noGrp="1"/>
          </p:cNvSpPr>
          <p:nvPr>
            <p:ph type="body" sz="quarter" idx="1"/>
          </p:nvPr>
        </p:nvSpPr>
        <p:spPr>
          <a:xfrm>
            <a:off x="684212" y="4114800"/>
            <a:ext cx="8535990" cy="1879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1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61BEF0D-F0BB-DE4B-95CE-6DB70DBA9567}" type="datetimeFigureOut">
              <a:rPr lang="en-US" smtClean="0"/>
              <a:pPr/>
              <a:t>3/31/2018</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783571273"/>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563102196"/>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4158436153"/>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467958710"/>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953200205"/>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4294279"/>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3/31/2018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345185115"/>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3/31/2018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76970967"/>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715233202"/>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9838091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with Caption">
    <p:spTree>
      <p:nvGrpSpPr>
        <p:cNvPr id="1" name=""/>
        <p:cNvGrpSpPr/>
        <p:nvPr/>
      </p:nvGrpSpPr>
      <p:grpSpPr>
        <a:xfrm>
          <a:off x="0" y="0"/>
          <a:ext cx="0" cy="0"/>
          <a:chOff x="0" y="0"/>
          <a:chExt cx="0" cy="0"/>
        </a:xfrm>
      </p:grpSpPr>
      <p:sp>
        <p:nvSpPr>
          <p:cNvPr id="122" name="Title Text"/>
          <p:cNvSpPr txBox="1">
            <a:spLocks noGrp="1"/>
          </p:cNvSpPr>
          <p:nvPr>
            <p:ph type="title"/>
          </p:nvPr>
        </p:nvSpPr>
        <p:spPr>
          <a:xfrm>
            <a:off x="1141411" y="685800"/>
            <a:ext cx="9144001" cy="2743200"/>
          </a:xfrm>
          <a:prstGeom prst="rect">
            <a:avLst/>
          </a:prstGeom>
        </p:spPr>
        <p:txBody>
          <a:bodyPr/>
          <a:lstStyle>
            <a:lvl1pPr>
              <a:defRPr sz="3200"/>
            </a:lvl1pPr>
          </a:lstStyle>
          <a:p>
            <a:r>
              <a:t>Title Text</a:t>
            </a:r>
          </a:p>
        </p:txBody>
      </p:sp>
      <p:sp>
        <p:nvSpPr>
          <p:cNvPr id="123" name="Body Level One…"/>
          <p:cNvSpPr txBox="1">
            <a:spLocks noGrp="1"/>
          </p:cNvSpPr>
          <p:nvPr>
            <p:ph type="body" sz="quarter" idx="1"/>
          </p:nvPr>
        </p:nvSpPr>
        <p:spPr>
          <a:xfrm>
            <a:off x="1446212" y="3429000"/>
            <a:ext cx="8534401" cy="3810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24" name="Text Placeholder 2"/>
          <p:cNvSpPr>
            <a:spLocks noGrp="1"/>
          </p:cNvSpPr>
          <p:nvPr>
            <p:ph type="body" sz="quarter" idx="13"/>
          </p:nvPr>
        </p:nvSpPr>
        <p:spPr>
          <a:xfrm>
            <a:off x="684212" y="4301066"/>
            <a:ext cx="8534401" cy="1684867"/>
          </a:xfrm>
          <a:prstGeom prst="rect">
            <a:avLst/>
          </a:prstGeom>
        </p:spPr>
        <p:txBody>
          <a:bodyPr/>
          <a:lstStyle/>
          <a:p>
            <a:endParaRPr/>
          </a:p>
        </p:txBody>
      </p:sp>
      <p:sp>
        <p:nvSpPr>
          <p:cNvPr id="125" name="TextBox 13"/>
          <p:cNvSpPr txBox="1"/>
          <p:nvPr/>
        </p:nvSpPr>
        <p:spPr>
          <a:xfrm>
            <a:off x="531812" y="436590"/>
            <a:ext cx="609602" cy="1336039"/>
          </a:xfrm>
          <a:prstGeom prst="rect">
            <a:avLst/>
          </a:prstGeom>
          <a:ln w="12700">
            <a:miter lim="400000"/>
          </a:ln>
          <a:extLst>
            <a:ext uri="{C572A759-6A51-4108-AA02-DFA0A04FC94B}">
              <ma14:wrappingTextBoxFlag xmlns="" xmlns:ma14="http://schemas.microsoft.com/office/mac/drawingml/2011/main" val="1"/>
            </a:ext>
          </a:extLst>
        </p:spPr>
        <p:txBody>
          <a:bodyPr lIns="45718" tIns="45718" rIns="45718" bIns="45718" anchor="ctr">
            <a:spAutoFit/>
          </a:bodyPr>
          <a:lstStyle>
            <a:lvl1pPr>
              <a:defRPr sz="8000">
                <a:solidFill>
                  <a:srgbClr val="FFFFFF"/>
                </a:solidFill>
              </a:defRPr>
            </a:lvl1pPr>
          </a:lstStyle>
          <a:p>
            <a:r>
              <a:t>“</a:t>
            </a:r>
          </a:p>
        </p:txBody>
      </p:sp>
      <p:sp>
        <p:nvSpPr>
          <p:cNvPr id="126" name="TextBox 14"/>
          <p:cNvSpPr txBox="1"/>
          <p:nvPr/>
        </p:nvSpPr>
        <p:spPr>
          <a:xfrm>
            <a:off x="10285410" y="2392968"/>
            <a:ext cx="609602" cy="1336039"/>
          </a:xfrm>
          <a:prstGeom prst="rect">
            <a:avLst/>
          </a:prstGeom>
          <a:ln w="12700">
            <a:miter lim="400000"/>
          </a:ln>
          <a:extLst>
            <a:ext uri="{C572A759-6A51-4108-AA02-DFA0A04FC94B}">
              <ma14:wrappingTextBoxFlag xmlns="" xmlns:ma14="http://schemas.microsoft.com/office/mac/drawingml/2011/main" val="1"/>
            </a:ext>
          </a:extLst>
        </p:spPr>
        <p:txBody>
          <a:bodyPr lIns="45718" tIns="45718" rIns="45718" bIns="45718" anchor="ctr">
            <a:spAutoFit/>
          </a:bodyPr>
          <a:lstStyle>
            <a:lvl1pPr algn="r">
              <a:defRPr sz="8000">
                <a:solidFill>
                  <a:srgbClr val="FFFFFF"/>
                </a:solidFill>
              </a:defRPr>
            </a:lvl1pPr>
          </a:lstStyle>
          <a:p>
            <a:r>
              <a:t>”</a:t>
            </a: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440595552"/>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876021528"/>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079177682"/>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974994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Name Card">
    <p:spTree>
      <p:nvGrpSpPr>
        <p:cNvPr id="1" name=""/>
        <p:cNvGrpSpPr/>
        <p:nvPr/>
      </p:nvGrpSpPr>
      <p:grpSpPr>
        <a:xfrm>
          <a:off x="0" y="0"/>
          <a:ext cx="0" cy="0"/>
          <a:chOff x="0" y="0"/>
          <a:chExt cx="0" cy="0"/>
        </a:xfrm>
      </p:grpSpPr>
      <p:sp>
        <p:nvSpPr>
          <p:cNvPr id="134" name="Title Text"/>
          <p:cNvSpPr txBox="1">
            <a:spLocks noGrp="1"/>
          </p:cNvSpPr>
          <p:nvPr>
            <p:ph type="title"/>
          </p:nvPr>
        </p:nvSpPr>
        <p:spPr>
          <a:xfrm>
            <a:off x="684212" y="3429000"/>
            <a:ext cx="8534401" cy="1697402"/>
          </a:xfrm>
          <a:prstGeom prst="rect">
            <a:avLst/>
          </a:prstGeom>
        </p:spPr>
        <p:txBody>
          <a:bodyPr anchor="b"/>
          <a:lstStyle>
            <a:lvl1pPr>
              <a:defRPr sz="3200"/>
            </a:lvl1pPr>
          </a:lstStyle>
          <a:p>
            <a:r>
              <a:t>Title Text</a:t>
            </a:r>
          </a:p>
        </p:txBody>
      </p:sp>
      <p:sp>
        <p:nvSpPr>
          <p:cNvPr id="135" name="Body Level One…"/>
          <p:cNvSpPr txBox="1">
            <a:spLocks noGrp="1"/>
          </p:cNvSpPr>
          <p:nvPr>
            <p:ph type="body" sz="quarter" idx="1"/>
          </p:nvPr>
        </p:nvSpPr>
        <p:spPr>
          <a:xfrm>
            <a:off x="684209" y="5132980"/>
            <a:ext cx="8535993" cy="860402"/>
          </a:xfrm>
          <a:prstGeom prst="rect">
            <a:avLst/>
          </a:prstGeom>
        </p:spPr>
        <p:txBody>
          <a:bodyPr anchor="t"/>
          <a:lstStyle/>
          <a:p>
            <a:r>
              <a:t>Body Level One</a:t>
            </a:r>
          </a:p>
          <a:p>
            <a:pPr lvl="1"/>
            <a:r>
              <a:t>Body Level Two</a:t>
            </a:r>
          </a:p>
          <a:p>
            <a:pPr lvl="2"/>
            <a:r>
              <a:t>Body Level Three</a:t>
            </a:r>
          </a:p>
          <a:p>
            <a:pPr lvl="3"/>
            <a:r>
              <a:t>Body Level Four</a:t>
            </a:r>
          </a:p>
          <a:p>
            <a:pPr lvl="4"/>
            <a:r>
              <a:t>Body Level Five</a:t>
            </a:r>
          </a:p>
        </p:txBody>
      </p:sp>
      <p:sp>
        <p:nvSpPr>
          <p:cNvPr id="13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Quote Name Card">
    <p:spTree>
      <p:nvGrpSpPr>
        <p:cNvPr id="1" name=""/>
        <p:cNvGrpSpPr/>
        <p:nvPr/>
      </p:nvGrpSpPr>
      <p:grpSpPr>
        <a:xfrm>
          <a:off x="0" y="0"/>
          <a:ext cx="0" cy="0"/>
          <a:chOff x="0" y="0"/>
          <a:chExt cx="0" cy="0"/>
        </a:xfrm>
      </p:grpSpPr>
      <p:sp>
        <p:nvSpPr>
          <p:cNvPr id="143" name="Title Text"/>
          <p:cNvSpPr txBox="1">
            <a:spLocks noGrp="1"/>
          </p:cNvSpPr>
          <p:nvPr>
            <p:ph type="title"/>
          </p:nvPr>
        </p:nvSpPr>
        <p:spPr>
          <a:xfrm>
            <a:off x="1141412" y="685800"/>
            <a:ext cx="9144001" cy="2743200"/>
          </a:xfrm>
          <a:prstGeom prst="rect">
            <a:avLst/>
          </a:prstGeom>
        </p:spPr>
        <p:txBody>
          <a:bodyPr/>
          <a:lstStyle>
            <a:lvl1pPr>
              <a:defRPr sz="3200"/>
            </a:lvl1pPr>
          </a:lstStyle>
          <a:p>
            <a:r>
              <a:t>Title Text</a:t>
            </a:r>
          </a:p>
        </p:txBody>
      </p:sp>
      <p:sp>
        <p:nvSpPr>
          <p:cNvPr id="144" name="Body Level One…"/>
          <p:cNvSpPr txBox="1">
            <a:spLocks noGrp="1"/>
          </p:cNvSpPr>
          <p:nvPr>
            <p:ph type="body" sz="quarter" idx="1"/>
          </p:nvPr>
        </p:nvSpPr>
        <p:spPr>
          <a:xfrm>
            <a:off x="684212" y="3928533"/>
            <a:ext cx="8534401" cy="1049868"/>
          </a:xfrm>
          <a:prstGeom prst="rect">
            <a:avLst/>
          </a:prstGeom>
        </p:spPr>
        <p:txBody>
          <a:bodyPr anchor="b"/>
          <a:lstStyle>
            <a:lvl1pPr marL="571500" indent="-857250">
              <a:defRPr sz="2400" cap="all">
                <a:solidFill>
                  <a:srgbClr val="FFFFFF"/>
                </a:solidFill>
              </a:defRPr>
            </a:lvl1pPr>
            <a:lvl2pPr marL="838200" indent="-381000">
              <a:buSzPct val="80000"/>
              <a:buChar char=""/>
              <a:defRPr sz="2400" cap="all">
                <a:solidFill>
                  <a:srgbClr val="FFFFFF"/>
                </a:solidFill>
              </a:defRPr>
            </a:lvl2pPr>
            <a:lvl3pPr marL="1343025" indent="-428625">
              <a:buSzPct val="80000"/>
              <a:buChar char=""/>
              <a:defRPr sz="2400" cap="all">
                <a:solidFill>
                  <a:srgbClr val="FFFFFF"/>
                </a:solidFill>
              </a:defRPr>
            </a:lvl3pPr>
            <a:lvl4pPr marL="1665514" indent="-293914">
              <a:buSzPct val="80000"/>
              <a:buChar char=""/>
              <a:defRPr sz="2400" cap="all">
                <a:solidFill>
                  <a:srgbClr val="FFFFFF"/>
                </a:solidFill>
              </a:defRPr>
            </a:lvl4pPr>
            <a:lvl5pPr marL="2122714" indent="-293914">
              <a:buSzPct val="80000"/>
              <a:buChar char=""/>
              <a:defRPr sz="2400" cap="all">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145" name="Text Placeholder 2"/>
          <p:cNvSpPr>
            <a:spLocks noGrp="1"/>
          </p:cNvSpPr>
          <p:nvPr>
            <p:ph type="body" sz="quarter" idx="13"/>
          </p:nvPr>
        </p:nvSpPr>
        <p:spPr>
          <a:xfrm>
            <a:off x="684211" y="4978400"/>
            <a:ext cx="8534401" cy="1016000"/>
          </a:xfrm>
          <a:prstGeom prst="rect">
            <a:avLst/>
          </a:prstGeom>
        </p:spPr>
        <p:txBody>
          <a:bodyPr anchor="t"/>
          <a:lstStyle/>
          <a:p>
            <a:endParaRPr/>
          </a:p>
        </p:txBody>
      </p:sp>
      <p:sp>
        <p:nvSpPr>
          <p:cNvPr id="146" name="TextBox 10"/>
          <p:cNvSpPr txBox="1"/>
          <p:nvPr/>
        </p:nvSpPr>
        <p:spPr>
          <a:xfrm>
            <a:off x="531812" y="436590"/>
            <a:ext cx="609602" cy="1336039"/>
          </a:xfrm>
          <a:prstGeom prst="rect">
            <a:avLst/>
          </a:prstGeom>
          <a:ln w="12700">
            <a:miter lim="400000"/>
          </a:ln>
          <a:extLst>
            <a:ext uri="{C572A759-6A51-4108-AA02-DFA0A04FC94B}">
              <ma14:wrappingTextBoxFlag xmlns="" xmlns:ma14="http://schemas.microsoft.com/office/mac/drawingml/2011/main" val="1"/>
            </a:ext>
          </a:extLst>
        </p:spPr>
        <p:txBody>
          <a:bodyPr lIns="45718" tIns="45718" rIns="45718" bIns="45718" anchor="ctr">
            <a:spAutoFit/>
          </a:bodyPr>
          <a:lstStyle>
            <a:lvl1pPr>
              <a:defRPr sz="8000">
                <a:solidFill>
                  <a:srgbClr val="FFFFFF"/>
                </a:solidFill>
              </a:defRPr>
            </a:lvl1pPr>
          </a:lstStyle>
          <a:p>
            <a:r>
              <a:t>“</a:t>
            </a:r>
          </a:p>
        </p:txBody>
      </p:sp>
      <p:sp>
        <p:nvSpPr>
          <p:cNvPr id="147" name="TextBox 11"/>
          <p:cNvSpPr txBox="1"/>
          <p:nvPr/>
        </p:nvSpPr>
        <p:spPr>
          <a:xfrm>
            <a:off x="10285410" y="2392968"/>
            <a:ext cx="609602" cy="1336039"/>
          </a:xfrm>
          <a:prstGeom prst="rect">
            <a:avLst/>
          </a:prstGeom>
          <a:ln w="12700">
            <a:miter lim="400000"/>
          </a:ln>
          <a:extLst>
            <a:ext uri="{C572A759-6A51-4108-AA02-DFA0A04FC94B}">
              <ma14:wrappingTextBoxFlag xmlns="" xmlns:ma14="http://schemas.microsoft.com/office/mac/drawingml/2011/main" val="1"/>
            </a:ext>
          </a:extLst>
        </p:spPr>
        <p:txBody>
          <a:bodyPr lIns="45718" tIns="45718" rIns="45718" bIns="45718" anchor="ctr">
            <a:spAutoFit/>
          </a:bodyPr>
          <a:lstStyle>
            <a:lvl1pPr algn="r">
              <a:defRPr sz="8000">
                <a:solidFill>
                  <a:srgbClr val="FFFFFF"/>
                </a:solidFill>
              </a:defRPr>
            </a:lvl1pPr>
          </a:lstStyle>
          <a:p>
            <a:r>
              <a:t>”</a:t>
            </a:r>
          </a:p>
        </p:txBody>
      </p:sp>
      <p:sp>
        <p:nvSpPr>
          <p:cNvPr id="14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True or False">
    <p:spTree>
      <p:nvGrpSpPr>
        <p:cNvPr id="1" name=""/>
        <p:cNvGrpSpPr/>
        <p:nvPr/>
      </p:nvGrpSpPr>
      <p:grpSpPr>
        <a:xfrm>
          <a:off x="0" y="0"/>
          <a:ext cx="0" cy="0"/>
          <a:chOff x="0" y="0"/>
          <a:chExt cx="0" cy="0"/>
        </a:xfrm>
      </p:grpSpPr>
      <p:sp>
        <p:nvSpPr>
          <p:cNvPr id="155" name="Title Text"/>
          <p:cNvSpPr txBox="1">
            <a:spLocks noGrp="1"/>
          </p:cNvSpPr>
          <p:nvPr>
            <p:ph type="title"/>
          </p:nvPr>
        </p:nvSpPr>
        <p:spPr>
          <a:xfrm>
            <a:off x="684212" y="685800"/>
            <a:ext cx="10058401" cy="2743200"/>
          </a:xfrm>
          <a:prstGeom prst="rect">
            <a:avLst/>
          </a:prstGeom>
        </p:spPr>
        <p:txBody>
          <a:bodyPr/>
          <a:lstStyle/>
          <a:p>
            <a:r>
              <a:t>Title Text</a:t>
            </a:r>
          </a:p>
        </p:txBody>
      </p:sp>
      <p:sp>
        <p:nvSpPr>
          <p:cNvPr id="156" name="Body Level One…"/>
          <p:cNvSpPr txBox="1">
            <a:spLocks noGrp="1"/>
          </p:cNvSpPr>
          <p:nvPr>
            <p:ph type="body" sz="quarter" idx="1"/>
          </p:nvPr>
        </p:nvSpPr>
        <p:spPr>
          <a:xfrm>
            <a:off x="684212" y="3928533"/>
            <a:ext cx="8534401" cy="838202"/>
          </a:xfrm>
          <a:prstGeom prst="rect">
            <a:avLst/>
          </a:prstGeom>
        </p:spPr>
        <p:txBody>
          <a:bodyPr anchor="b"/>
          <a:lstStyle>
            <a:lvl1pPr marL="571500" indent="-857250">
              <a:defRPr sz="2400" cap="all">
                <a:solidFill>
                  <a:srgbClr val="FFFFFF"/>
                </a:solidFill>
              </a:defRPr>
            </a:lvl1pPr>
            <a:lvl2pPr marL="838200" indent="-381000">
              <a:buSzPct val="80000"/>
              <a:buChar char=""/>
              <a:defRPr sz="2400" cap="all">
                <a:solidFill>
                  <a:srgbClr val="FFFFFF"/>
                </a:solidFill>
              </a:defRPr>
            </a:lvl2pPr>
            <a:lvl3pPr marL="1343025" indent="-428625">
              <a:buSzPct val="80000"/>
              <a:buChar char=""/>
              <a:defRPr sz="2400" cap="all">
                <a:solidFill>
                  <a:srgbClr val="FFFFFF"/>
                </a:solidFill>
              </a:defRPr>
            </a:lvl3pPr>
            <a:lvl4pPr marL="1665514" indent="-293914">
              <a:buSzPct val="80000"/>
              <a:buChar char=""/>
              <a:defRPr sz="2400" cap="all">
                <a:solidFill>
                  <a:srgbClr val="FFFFFF"/>
                </a:solidFill>
              </a:defRPr>
            </a:lvl4pPr>
            <a:lvl5pPr marL="2122714" indent="-293914">
              <a:buSzPct val="80000"/>
              <a:buChar char=""/>
              <a:defRPr sz="2400" cap="all">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157" name="Text Placeholder 2"/>
          <p:cNvSpPr>
            <a:spLocks noGrp="1"/>
          </p:cNvSpPr>
          <p:nvPr>
            <p:ph type="body" sz="quarter" idx="13"/>
          </p:nvPr>
        </p:nvSpPr>
        <p:spPr>
          <a:xfrm>
            <a:off x="684211" y="4766731"/>
            <a:ext cx="8534401" cy="1227669"/>
          </a:xfrm>
          <a:prstGeom prst="rect">
            <a:avLst/>
          </a:prstGeom>
        </p:spPr>
        <p:txBody>
          <a:bodyPr anchor="t"/>
          <a:lstStyle/>
          <a:p>
            <a:endParaRPr/>
          </a:p>
        </p:txBody>
      </p:sp>
      <p:sp>
        <p:nvSpPr>
          <p:cNvPr id="1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165" name="Title Text"/>
          <p:cNvSpPr txBox="1">
            <a:spLocks noGrp="1"/>
          </p:cNvSpPr>
          <p:nvPr>
            <p:ph type="title"/>
          </p:nvPr>
        </p:nvSpPr>
        <p:spPr>
          <a:xfrm>
            <a:off x="684212" y="4487331"/>
            <a:ext cx="8534401" cy="1507069"/>
          </a:xfrm>
          <a:prstGeom prst="rect">
            <a:avLst/>
          </a:prstGeom>
        </p:spPr>
        <p:txBody>
          <a:bodyPr/>
          <a:lstStyle/>
          <a:p>
            <a:r>
              <a:t>Title Text</a:t>
            </a:r>
          </a:p>
        </p:txBody>
      </p:sp>
      <p:sp>
        <p:nvSpPr>
          <p:cNvPr id="166" name="Body Level One…"/>
          <p:cNvSpPr txBox="1">
            <a:spLocks noGrp="1"/>
          </p:cNvSpPr>
          <p:nvPr>
            <p:ph type="body" sz="half" idx="1"/>
          </p:nvPr>
        </p:nvSpPr>
        <p:spPr>
          <a:xfrm>
            <a:off x="684212" y="685800"/>
            <a:ext cx="8534401" cy="3615267"/>
          </a:xfrm>
          <a:prstGeom prst="rect">
            <a:avLst/>
          </a:prstGeom>
        </p:spPr>
        <p:txBody>
          <a:bodyPr anchor="t"/>
          <a:lstStyle/>
          <a:p>
            <a:r>
              <a:t>Body Level One</a:t>
            </a:r>
          </a:p>
          <a:p>
            <a:pPr lvl="1"/>
            <a:r>
              <a:t>Body Level Two</a:t>
            </a:r>
          </a:p>
          <a:p>
            <a:pPr lvl="2"/>
            <a:r>
              <a:t>Body Level Three</a:t>
            </a:r>
          </a:p>
          <a:p>
            <a:pPr lvl="3"/>
            <a:r>
              <a:t>Body Level Four</a:t>
            </a:r>
          </a:p>
          <a:p>
            <a:pPr lvl="4"/>
            <a:r>
              <a:t>Body Level Five</a:t>
            </a:r>
          </a:p>
        </p:txBody>
      </p:sp>
      <p:sp>
        <p:nvSpPr>
          <p:cNvPr id="16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74" name="Title Text"/>
          <p:cNvSpPr txBox="1">
            <a:spLocks noGrp="1"/>
          </p:cNvSpPr>
          <p:nvPr>
            <p:ph type="title"/>
          </p:nvPr>
        </p:nvSpPr>
        <p:spPr>
          <a:xfrm>
            <a:off x="8685210" y="685800"/>
            <a:ext cx="2057402" cy="4572000"/>
          </a:xfrm>
          <a:prstGeom prst="rect">
            <a:avLst/>
          </a:prstGeom>
        </p:spPr>
        <p:txBody>
          <a:bodyPr/>
          <a:lstStyle/>
          <a:p>
            <a:r>
              <a:t>Title Text</a:t>
            </a:r>
          </a:p>
        </p:txBody>
      </p:sp>
      <p:sp>
        <p:nvSpPr>
          <p:cNvPr id="175" name="Body Level One…"/>
          <p:cNvSpPr txBox="1">
            <a:spLocks noGrp="1"/>
          </p:cNvSpPr>
          <p:nvPr>
            <p:ph type="body" idx="1"/>
          </p:nvPr>
        </p:nvSpPr>
        <p:spPr>
          <a:xfrm>
            <a:off x="685800" y="685800"/>
            <a:ext cx="7823200" cy="5308600"/>
          </a:xfrm>
          <a:prstGeom prst="rect">
            <a:avLst/>
          </a:prstGeom>
        </p:spPr>
        <p:txBody>
          <a:bodyPr anchor="t"/>
          <a:lstStyle/>
          <a:p>
            <a:r>
              <a:t>Body Level One</a:t>
            </a:r>
          </a:p>
          <a:p>
            <a:pPr lvl="1"/>
            <a:r>
              <a:t>Body Level Two</a:t>
            </a:r>
          </a:p>
          <a:p>
            <a:pPr lvl="2"/>
            <a:r>
              <a:t>Body Level Three</a:t>
            </a:r>
          </a:p>
          <a:p>
            <a:pPr lvl="3"/>
            <a:r>
              <a:t>Body Level Four</a:t>
            </a:r>
          </a:p>
          <a:p>
            <a:pPr lvl="4"/>
            <a:r>
              <a:t>Body Level Five</a:t>
            </a:r>
          </a:p>
        </p:txBody>
      </p:sp>
      <p:sp>
        <p:nvSpPr>
          <p:cNvPr id="1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6678540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597934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31" name="Title Text"/>
          <p:cNvSpPr txBox="1">
            <a:spLocks noGrp="1"/>
          </p:cNvSpPr>
          <p:nvPr>
            <p:ph type="title"/>
          </p:nvPr>
        </p:nvSpPr>
        <p:spPr>
          <a:xfrm>
            <a:off x="684212" y="4487331"/>
            <a:ext cx="8534401" cy="1507069"/>
          </a:xfrm>
          <a:prstGeom prst="rect">
            <a:avLst/>
          </a:prstGeom>
        </p:spPr>
        <p:txBody>
          <a:bodyPr/>
          <a:lstStyle/>
          <a:p>
            <a:r>
              <a:t>Title Text</a:t>
            </a:r>
          </a:p>
        </p:txBody>
      </p:sp>
      <p:sp>
        <p:nvSpPr>
          <p:cNvPr id="32" name="Body Level One…"/>
          <p:cNvSpPr txBox="1">
            <a:spLocks noGrp="1"/>
          </p:cNvSpPr>
          <p:nvPr>
            <p:ph type="body" sz="half" idx="1"/>
          </p:nvPr>
        </p:nvSpPr>
        <p:spPr>
          <a:xfrm>
            <a:off x="684212" y="685800"/>
            <a:ext cx="8534401" cy="361526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25689414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3/31/2018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4695123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3/31/2018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07577804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3/31/2018</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50246745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3/31/2018</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42525549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3/31/2018</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59870930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3/31/2018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52880277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3/31/2018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03568381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94146993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676394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40" name="Title Text"/>
          <p:cNvSpPr txBox="1">
            <a:spLocks noGrp="1"/>
          </p:cNvSpPr>
          <p:nvPr>
            <p:ph type="title"/>
          </p:nvPr>
        </p:nvSpPr>
        <p:spPr>
          <a:xfrm>
            <a:off x="684209" y="2006600"/>
            <a:ext cx="8534404" cy="2281602"/>
          </a:xfrm>
          <a:prstGeom prst="rect">
            <a:avLst/>
          </a:prstGeom>
        </p:spPr>
        <p:txBody>
          <a:bodyPr anchor="b"/>
          <a:lstStyle/>
          <a:p>
            <a:r>
              <a:t>Title Text</a:t>
            </a:r>
          </a:p>
        </p:txBody>
      </p:sp>
      <p:sp>
        <p:nvSpPr>
          <p:cNvPr id="41" name="Body Level One…"/>
          <p:cNvSpPr txBox="1">
            <a:spLocks noGrp="1"/>
          </p:cNvSpPr>
          <p:nvPr>
            <p:ph type="body" sz="quarter" idx="1"/>
          </p:nvPr>
        </p:nvSpPr>
        <p:spPr>
          <a:xfrm>
            <a:off x="684212" y="4495800"/>
            <a:ext cx="8534401" cy="1498600"/>
          </a:xfrm>
          <a:prstGeom prst="rect">
            <a:avLst/>
          </a:prstGeom>
        </p:spPr>
        <p:txBody>
          <a:bodyPr anchor="t"/>
          <a:lstStyle>
            <a:lvl1pPr>
              <a:defRPr sz="1800"/>
            </a:lvl1pPr>
            <a:lvl2pPr>
              <a:defRPr sz="1800"/>
            </a:lvl2pPr>
            <a:lvl3pPr>
              <a:defRPr sz="1800"/>
            </a:lvl3pPr>
            <a:lvl4pPr>
              <a:defRPr sz="1800"/>
            </a:lvl4pPr>
            <a:lvl5pPr>
              <a:defRPr sz="1800"/>
            </a:lvl5pPr>
          </a:lstStyle>
          <a:p>
            <a:r>
              <a:t>Body Level One</a:t>
            </a:r>
          </a:p>
          <a:p>
            <a:pPr lvl="1"/>
            <a:r>
              <a:t>Body Level Two</a:t>
            </a:r>
          </a:p>
          <a:p>
            <a:pPr lvl="2"/>
            <a:r>
              <a:t>Body Level Three</a:t>
            </a:r>
          </a:p>
          <a:p>
            <a:pPr lvl="3"/>
            <a:r>
              <a:t>Body Level Four</a:t>
            </a:r>
          </a:p>
          <a:p>
            <a:pPr lvl="4"/>
            <a:r>
              <a:t>Body Level Five</a:t>
            </a:r>
          </a:p>
        </p:txBody>
      </p:sp>
      <p:sp>
        <p:nvSpPr>
          <p:cNvPr id="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0660287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3/31/2018</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92078404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3/31/2018</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96642311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83454200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86690296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3/31/2018</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r>
              <a:rPr lang="en-US" dirty="0"/>
              <a:t>
              </a:t>
            </a:r>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44595635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3/31/2018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420416074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3/31/2018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78930035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3/31/2018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85293733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3/31/2018</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9552808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49" name="Title Text"/>
          <p:cNvSpPr txBox="1">
            <a:spLocks noGrp="1"/>
          </p:cNvSpPr>
          <p:nvPr>
            <p:ph type="title"/>
          </p:nvPr>
        </p:nvSpPr>
        <p:spPr>
          <a:xfrm>
            <a:off x="684212" y="4487331"/>
            <a:ext cx="8534401" cy="1507069"/>
          </a:xfrm>
          <a:prstGeom prst="rect">
            <a:avLst/>
          </a:prstGeom>
        </p:spPr>
        <p:txBody>
          <a:bodyPr/>
          <a:lstStyle/>
          <a:p>
            <a:r>
              <a:t>Title Text</a:t>
            </a:r>
          </a:p>
        </p:txBody>
      </p:sp>
      <p:sp>
        <p:nvSpPr>
          <p:cNvPr id="50" name="Body Level One…"/>
          <p:cNvSpPr txBox="1">
            <a:spLocks noGrp="1"/>
          </p:cNvSpPr>
          <p:nvPr>
            <p:ph type="body" sz="half" idx="1"/>
          </p:nvPr>
        </p:nvSpPr>
        <p:spPr>
          <a:xfrm>
            <a:off x="684209" y="685800"/>
            <a:ext cx="4937657" cy="361526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3/31/2018</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425231945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3/31/2018</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634604105"/>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3/31/2018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97674978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3/31/2018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6814306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3/31/2018</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42654906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3/31/2018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35909629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3/31/2018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80935955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3/31/2018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07602428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3/31/2018</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5188949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3/31/2018</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r>
              <a:rPr lang="en-US" dirty="0"/>
              <a:t>
              </a:t>
            </a:r>
          </a:p>
        </p:txBody>
      </p:sp>
      <p:sp>
        <p:nvSpPr>
          <p:cNvPr id="9" name="Slide Number Placeholder 8"/>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9090470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58" name="Title Text"/>
          <p:cNvSpPr txBox="1">
            <a:spLocks noGrp="1"/>
          </p:cNvSpPr>
          <p:nvPr>
            <p:ph type="title"/>
          </p:nvPr>
        </p:nvSpPr>
        <p:spPr>
          <a:xfrm>
            <a:off x="684212" y="4487331"/>
            <a:ext cx="8534401" cy="1507069"/>
          </a:xfrm>
          <a:prstGeom prst="rect">
            <a:avLst/>
          </a:prstGeom>
        </p:spPr>
        <p:txBody>
          <a:bodyPr/>
          <a:lstStyle/>
          <a:p>
            <a:r>
              <a:t>Title Text</a:t>
            </a:r>
          </a:p>
        </p:txBody>
      </p:sp>
      <p:sp>
        <p:nvSpPr>
          <p:cNvPr id="59" name="Body Level One…"/>
          <p:cNvSpPr txBox="1">
            <a:spLocks noGrp="1"/>
          </p:cNvSpPr>
          <p:nvPr>
            <p:ph type="body" sz="quarter" idx="1"/>
          </p:nvPr>
        </p:nvSpPr>
        <p:spPr>
          <a:xfrm>
            <a:off x="972080" y="685800"/>
            <a:ext cx="4649788" cy="576263"/>
          </a:xfrm>
          <a:prstGeom prst="rect">
            <a:avLst/>
          </a:prstGeom>
        </p:spPr>
        <p:txBody>
          <a:bodyPr anchor="b"/>
          <a:lstStyle>
            <a:lvl1pPr>
              <a:defRPr sz="2800">
                <a:solidFill>
                  <a:srgbClr val="FFFFFF"/>
                </a:solidFill>
              </a:defRPr>
            </a:lvl1pPr>
            <a:lvl2pPr>
              <a:defRPr sz="2800">
                <a:solidFill>
                  <a:srgbClr val="FFFFFF"/>
                </a:solidFill>
              </a:defRPr>
            </a:lvl2pPr>
            <a:lvl3pPr>
              <a:defRPr sz="2800">
                <a:solidFill>
                  <a:srgbClr val="FFFFFF"/>
                </a:solidFill>
              </a:defRPr>
            </a:lvl3pPr>
            <a:lvl4pPr>
              <a:defRPr sz="2800">
                <a:solidFill>
                  <a:srgbClr val="FFFFFF"/>
                </a:solidFill>
              </a:defRPr>
            </a:lvl4pPr>
            <a:lvl5pPr>
              <a:defRPr sz="2800">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60" name="Text Placeholder 4"/>
          <p:cNvSpPr>
            <a:spLocks noGrp="1"/>
          </p:cNvSpPr>
          <p:nvPr>
            <p:ph type="body" sz="quarter" idx="13"/>
          </p:nvPr>
        </p:nvSpPr>
        <p:spPr>
          <a:xfrm>
            <a:off x="6079066" y="685800"/>
            <a:ext cx="4665134" cy="576263"/>
          </a:xfrm>
          <a:prstGeom prst="rect">
            <a:avLst/>
          </a:prstGeom>
        </p:spPr>
        <p:txBody>
          <a:bodyPr anchor="b"/>
          <a:lstStyle/>
          <a:p>
            <a:endParaRPr/>
          </a:p>
        </p:txBody>
      </p:sp>
      <p:sp>
        <p:nvSpPr>
          <p:cNvPr id="6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3/31/2018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10175855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3/31/2018</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92419859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3/31/2018</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86CB4B4D-7CA3-9044-876B-883B54F8677D}" type="slidenum">
              <a:rPr lang="en-IN" smtClean="0"/>
              <a:t>‹#›</a:t>
            </a:fld>
            <a:endParaRPr lang="en-IN"/>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340468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647F38-B617-4D2F-AE0A-013F0C4D2C57}" type="datetimeFigureOut">
              <a:rPr lang="en-US" dirty="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50280164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9873156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3/31/2018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93003206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3/31/2018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6CB4B4D-7CA3-9044-876B-883B54F8677D}" type="slidenum">
              <a:rPr lang="en-IN" smtClean="0"/>
              <a:t>‹#›</a:t>
            </a:fld>
            <a:endParaRPr lang="en-IN"/>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577254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3/31/2018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6CB4B4D-7CA3-9044-876B-883B54F8677D}"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7704659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3/31/2018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45950219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88952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8" name="Title Text"/>
          <p:cNvSpPr txBox="1">
            <a:spLocks noGrp="1"/>
          </p:cNvSpPr>
          <p:nvPr>
            <p:ph type="title"/>
          </p:nvPr>
        </p:nvSpPr>
        <p:spPr>
          <a:xfrm>
            <a:off x="684212" y="4487331"/>
            <a:ext cx="8534401" cy="1507069"/>
          </a:xfrm>
          <a:prstGeom prst="rect">
            <a:avLst/>
          </a:prstGeom>
        </p:spPr>
        <p:txBody>
          <a:bodyPr/>
          <a:lstStyle/>
          <a:p>
            <a:r>
              <a:t>Title Text</a:t>
            </a:r>
          </a:p>
        </p:txBody>
      </p:sp>
      <p:sp>
        <p:nvSpPr>
          <p:cNvPr id="6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89557006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57627463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15477003"/>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0458503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64826773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3010829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5619226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37302880"/>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65011799"/>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4AAD347D-5ACD-4C99-B74B-A9C85AD731AF}"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1107461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243096924"/>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47972663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9796027F-7875-4030-9381-8BD8C4F21935}" type="datetimeFigureOut">
              <a:rPr lang="en-US" smtClean="0"/>
              <a:t>3/31/2018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282935453"/>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9796027F-7875-4030-9381-8BD8C4F21935}" type="datetimeFigureOut">
              <a:rPr lang="en-US" smtClean="0"/>
              <a:t>3/31/2018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732668141"/>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47258277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860300408"/>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727618822"/>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86911901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84882176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6101749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83" name="Title Text"/>
          <p:cNvSpPr txBox="1">
            <a:spLocks noGrp="1"/>
          </p:cNvSpPr>
          <p:nvPr>
            <p:ph type="title"/>
          </p:nvPr>
        </p:nvSpPr>
        <p:spPr>
          <a:xfrm>
            <a:off x="7085010" y="685800"/>
            <a:ext cx="3657603" cy="1371600"/>
          </a:xfrm>
          <a:prstGeom prst="rect">
            <a:avLst/>
          </a:prstGeom>
        </p:spPr>
        <p:txBody>
          <a:bodyPr anchor="b"/>
          <a:lstStyle>
            <a:lvl1pPr>
              <a:defRPr sz="2400"/>
            </a:lvl1pPr>
          </a:lstStyle>
          <a:p>
            <a:r>
              <a:t>Title Text</a:t>
            </a:r>
          </a:p>
        </p:txBody>
      </p:sp>
      <p:sp>
        <p:nvSpPr>
          <p:cNvPr id="84" name="Body Level One…"/>
          <p:cNvSpPr txBox="1">
            <a:spLocks noGrp="1"/>
          </p:cNvSpPr>
          <p:nvPr>
            <p:ph type="body" sz="half" idx="1"/>
          </p:nvPr>
        </p:nvSpPr>
        <p:spPr>
          <a:xfrm>
            <a:off x="684212" y="685800"/>
            <a:ext cx="5943602" cy="5308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85" name="Text Placeholder 3"/>
          <p:cNvSpPr>
            <a:spLocks noGrp="1"/>
          </p:cNvSpPr>
          <p:nvPr>
            <p:ph type="body" sz="quarter" idx="13"/>
          </p:nvPr>
        </p:nvSpPr>
        <p:spPr>
          <a:xfrm>
            <a:off x="7085010" y="2209799"/>
            <a:ext cx="3657603" cy="2091267"/>
          </a:xfrm>
          <a:prstGeom prst="rect">
            <a:avLst/>
          </a:prstGeom>
        </p:spPr>
        <p:txBody>
          <a:bodyPr anchor="t"/>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419708924"/>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80862711"/>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574600120"/>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3/31/2018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00937012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3/31/2018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66636812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528415134"/>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296072592"/>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515634328"/>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998747340"/>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935961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93" name="Title Text"/>
          <p:cNvSpPr txBox="1">
            <a:spLocks noGrp="1"/>
          </p:cNvSpPr>
          <p:nvPr>
            <p:ph type="title"/>
          </p:nvPr>
        </p:nvSpPr>
        <p:spPr>
          <a:xfrm>
            <a:off x="4722812" y="1447800"/>
            <a:ext cx="6019802" cy="1143000"/>
          </a:xfrm>
          <a:prstGeom prst="rect">
            <a:avLst/>
          </a:prstGeom>
        </p:spPr>
        <p:txBody>
          <a:bodyPr anchor="b"/>
          <a:lstStyle>
            <a:lvl1pPr>
              <a:defRPr sz="2800"/>
            </a:lvl1pPr>
          </a:lstStyle>
          <a:p>
            <a:r>
              <a:t>Title Text</a:t>
            </a:r>
          </a:p>
        </p:txBody>
      </p:sp>
      <p:sp>
        <p:nvSpPr>
          <p:cNvPr id="94" name="Picture Placeholder 2"/>
          <p:cNvSpPr>
            <a:spLocks noGrp="1"/>
          </p:cNvSpPr>
          <p:nvPr>
            <p:ph type="pic" sz="quarter" idx="13"/>
          </p:nvPr>
        </p:nvSpPr>
        <p:spPr>
          <a:xfrm>
            <a:off x="989011" y="914400"/>
            <a:ext cx="3280977" cy="4572000"/>
          </a:xfrm>
          <a:prstGeom prst="rect">
            <a:avLst/>
          </a:prstGeom>
          <a:ln w="15875">
            <a:solidFill>
              <a:srgbClr val="FFFFFF">
                <a:alpha val="40000"/>
              </a:srgbClr>
            </a:solidFill>
            <a:round/>
          </a:ln>
        </p:spPr>
        <p:txBody>
          <a:bodyPr lIns="91439" tIns="45719" rIns="91439" bIns="45719" anchor="t">
            <a:noAutofit/>
          </a:bodyPr>
          <a:lstStyle/>
          <a:p>
            <a:endParaRPr/>
          </a:p>
        </p:txBody>
      </p:sp>
      <p:sp>
        <p:nvSpPr>
          <p:cNvPr id="95" name="Body Level One…"/>
          <p:cNvSpPr txBox="1">
            <a:spLocks noGrp="1"/>
          </p:cNvSpPr>
          <p:nvPr>
            <p:ph type="body" sz="quarter" idx="1"/>
          </p:nvPr>
        </p:nvSpPr>
        <p:spPr>
          <a:xfrm>
            <a:off x="4722812" y="2777064"/>
            <a:ext cx="6021388" cy="2048936"/>
          </a:xfrm>
          <a:prstGeom prst="rect">
            <a:avLst/>
          </a:prstGeom>
        </p:spPr>
        <p:txBody>
          <a:bodyPr anchor="t"/>
          <a:lstStyle>
            <a:lvl1pPr>
              <a:defRPr sz="1800"/>
            </a:lvl1pPr>
            <a:lvl2pPr>
              <a:defRPr sz="1800"/>
            </a:lvl2pPr>
            <a:lvl3pPr>
              <a:defRPr sz="1800"/>
            </a:lvl3pPr>
            <a:lvl4pPr>
              <a:defRPr sz="1800"/>
            </a:lvl4pPr>
            <a:lvl5pPr>
              <a:defRPr sz="1800"/>
            </a:lvl5pPr>
          </a:lstStyle>
          <a:p>
            <a:r>
              <a:t>Body Level One</a:t>
            </a:r>
          </a:p>
          <a:p>
            <a:pPr lvl="1"/>
            <a:r>
              <a:t>Body Level Two</a:t>
            </a:r>
          </a:p>
          <a:p>
            <a:pPr lvl="2"/>
            <a:r>
              <a:t>Body Level Three</a:t>
            </a:r>
          </a:p>
          <a:p>
            <a:pPr lvl="3"/>
            <a:r>
              <a:t>Body Level Four</a:t>
            </a:r>
          </a:p>
          <a:p>
            <a:pPr lvl="4"/>
            <a:r>
              <a:t>Body Level Five</a:t>
            </a:r>
          </a:p>
        </p:txBody>
      </p:sp>
      <p:sp>
        <p:nvSpPr>
          <p:cNvPr id="9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404202876"/>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647737156"/>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AAD347D-5ACD-4C99-B74B-A9C85AD731AF}"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93037179"/>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AAD347D-5ACD-4C99-B74B-A9C85AD731AF}"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4232076749"/>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915622586"/>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751634966"/>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242180426"/>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201091822"/>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3/31/2018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417790363"/>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3/31/2018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465364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21" Type="http://schemas.openxmlformats.org/officeDocument/2006/relationships/image" Target="../media/image4.png"/><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20" Type="http://schemas.openxmlformats.org/officeDocument/2006/relationships/image" Target="../media/image3.png"/><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2.pn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 Id="rId22" Type="http://schemas.openxmlformats.org/officeDocument/2006/relationships/image" Target="../media/image5.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theme" Target="../theme/theme3.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10" Type="http://schemas.openxmlformats.org/officeDocument/2006/relationships/slideLayout" Target="../slideLayouts/slideLayout44.xml"/><Relationship Id="rId19" Type="http://schemas.openxmlformats.org/officeDocument/2006/relationships/image" Target="../media/image1.jpeg"/><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18" Type="http://schemas.openxmlformats.org/officeDocument/2006/relationships/theme" Target="../theme/theme4.xml"/><Relationship Id="rId3" Type="http://schemas.openxmlformats.org/officeDocument/2006/relationships/slideLayout" Target="../slideLayouts/slideLayout54.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17" Type="http://schemas.openxmlformats.org/officeDocument/2006/relationships/slideLayout" Target="../slideLayouts/slideLayout68.xml"/><Relationship Id="rId2" Type="http://schemas.openxmlformats.org/officeDocument/2006/relationships/slideLayout" Target="../slideLayouts/slideLayout53.xml"/><Relationship Id="rId16" Type="http://schemas.openxmlformats.org/officeDocument/2006/relationships/slideLayout" Target="../slideLayouts/slideLayout67.xml"/><Relationship Id="rId20" Type="http://schemas.openxmlformats.org/officeDocument/2006/relationships/image" Target="../media/image9.png"/><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5" Type="http://schemas.openxmlformats.org/officeDocument/2006/relationships/slideLayout" Target="../slideLayouts/slideLayout56.xml"/><Relationship Id="rId15" Type="http://schemas.openxmlformats.org/officeDocument/2006/relationships/slideLayout" Target="../slideLayouts/slideLayout66.xml"/><Relationship Id="rId10" Type="http://schemas.openxmlformats.org/officeDocument/2006/relationships/slideLayout" Target="../slideLayouts/slideLayout61.xml"/><Relationship Id="rId19" Type="http://schemas.openxmlformats.org/officeDocument/2006/relationships/image" Target="../media/image8.png"/><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6.xml"/><Relationship Id="rId3" Type="http://schemas.openxmlformats.org/officeDocument/2006/relationships/slideLayout" Target="../slideLayouts/slideLayout71.xml"/><Relationship Id="rId7" Type="http://schemas.openxmlformats.org/officeDocument/2006/relationships/slideLayout" Target="../slideLayouts/slideLayout75.xml"/><Relationship Id="rId12" Type="http://schemas.openxmlformats.org/officeDocument/2006/relationships/theme" Target="../theme/theme5.xml"/><Relationship Id="rId2" Type="http://schemas.openxmlformats.org/officeDocument/2006/relationships/slideLayout" Target="../slideLayouts/slideLayout70.xml"/><Relationship Id="rId1" Type="http://schemas.openxmlformats.org/officeDocument/2006/relationships/slideLayout" Target="../slideLayouts/slideLayout69.xml"/><Relationship Id="rId6" Type="http://schemas.openxmlformats.org/officeDocument/2006/relationships/slideLayout" Target="../slideLayouts/slideLayout74.xml"/><Relationship Id="rId11" Type="http://schemas.openxmlformats.org/officeDocument/2006/relationships/slideLayout" Target="../slideLayouts/slideLayout79.xml"/><Relationship Id="rId5" Type="http://schemas.openxmlformats.org/officeDocument/2006/relationships/slideLayout" Target="../slideLayouts/slideLayout73.xml"/><Relationship Id="rId10" Type="http://schemas.openxmlformats.org/officeDocument/2006/relationships/slideLayout" Target="../slideLayouts/slideLayout78.xml"/><Relationship Id="rId4" Type="http://schemas.openxmlformats.org/officeDocument/2006/relationships/slideLayout" Target="../slideLayouts/slideLayout72.xml"/><Relationship Id="rId9" Type="http://schemas.openxmlformats.org/officeDocument/2006/relationships/slideLayout" Target="../slideLayouts/slideLayout7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87.xml"/><Relationship Id="rId13" Type="http://schemas.openxmlformats.org/officeDocument/2006/relationships/slideLayout" Target="../slideLayouts/slideLayout92.xml"/><Relationship Id="rId3" Type="http://schemas.openxmlformats.org/officeDocument/2006/relationships/slideLayout" Target="../slideLayouts/slideLayout82.xml"/><Relationship Id="rId7" Type="http://schemas.openxmlformats.org/officeDocument/2006/relationships/slideLayout" Target="../slideLayouts/slideLayout86.xml"/><Relationship Id="rId12" Type="http://schemas.openxmlformats.org/officeDocument/2006/relationships/slideLayout" Target="../slideLayouts/slideLayout91.xml"/><Relationship Id="rId17" Type="http://schemas.openxmlformats.org/officeDocument/2006/relationships/theme" Target="../theme/theme6.xml"/><Relationship Id="rId2" Type="http://schemas.openxmlformats.org/officeDocument/2006/relationships/slideLayout" Target="../slideLayouts/slideLayout81.xml"/><Relationship Id="rId16" Type="http://schemas.openxmlformats.org/officeDocument/2006/relationships/slideLayout" Target="../slideLayouts/slideLayout95.xml"/><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slideLayout" Target="../slideLayouts/slideLayout90.xml"/><Relationship Id="rId5" Type="http://schemas.openxmlformats.org/officeDocument/2006/relationships/slideLayout" Target="../slideLayouts/slideLayout84.xml"/><Relationship Id="rId15" Type="http://schemas.openxmlformats.org/officeDocument/2006/relationships/slideLayout" Target="../slideLayouts/slideLayout94.xml"/><Relationship Id="rId10" Type="http://schemas.openxmlformats.org/officeDocument/2006/relationships/slideLayout" Target="../slideLayouts/slideLayout89.xml"/><Relationship Id="rId4" Type="http://schemas.openxmlformats.org/officeDocument/2006/relationships/slideLayout" Target="../slideLayouts/slideLayout83.xml"/><Relationship Id="rId9" Type="http://schemas.openxmlformats.org/officeDocument/2006/relationships/slideLayout" Target="../slideLayouts/slideLayout88.xml"/><Relationship Id="rId14" Type="http://schemas.openxmlformats.org/officeDocument/2006/relationships/slideLayout" Target="../slideLayouts/slideLayout93.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03.xml"/><Relationship Id="rId13" Type="http://schemas.openxmlformats.org/officeDocument/2006/relationships/slideLayout" Target="../slideLayouts/slideLayout108.xml"/><Relationship Id="rId18" Type="http://schemas.openxmlformats.org/officeDocument/2006/relationships/theme" Target="../theme/theme7.xml"/><Relationship Id="rId3" Type="http://schemas.openxmlformats.org/officeDocument/2006/relationships/slideLayout" Target="../slideLayouts/slideLayout98.xml"/><Relationship Id="rId21" Type="http://schemas.openxmlformats.org/officeDocument/2006/relationships/image" Target="../media/image4.png"/><Relationship Id="rId7" Type="http://schemas.openxmlformats.org/officeDocument/2006/relationships/slideLayout" Target="../slideLayouts/slideLayout102.xml"/><Relationship Id="rId12" Type="http://schemas.openxmlformats.org/officeDocument/2006/relationships/slideLayout" Target="../slideLayouts/slideLayout107.xml"/><Relationship Id="rId17" Type="http://schemas.openxmlformats.org/officeDocument/2006/relationships/slideLayout" Target="../slideLayouts/slideLayout112.xml"/><Relationship Id="rId2" Type="http://schemas.openxmlformats.org/officeDocument/2006/relationships/slideLayout" Target="../slideLayouts/slideLayout97.xml"/><Relationship Id="rId16" Type="http://schemas.openxmlformats.org/officeDocument/2006/relationships/slideLayout" Target="../slideLayouts/slideLayout111.xml"/><Relationship Id="rId20" Type="http://schemas.openxmlformats.org/officeDocument/2006/relationships/image" Target="../media/image3.png"/><Relationship Id="rId1" Type="http://schemas.openxmlformats.org/officeDocument/2006/relationships/slideLayout" Target="../slideLayouts/slideLayout96.xml"/><Relationship Id="rId6" Type="http://schemas.openxmlformats.org/officeDocument/2006/relationships/slideLayout" Target="../slideLayouts/slideLayout101.xml"/><Relationship Id="rId11" Type="http://schemas.openxmlformats.org/officeDocument/2006/relationships/slideLayout" Target="../slideLayouts/slideLayout106.xml"/><Relationship Id="rId5" Type="http://schemas.openxmlformats.org/officeDocument/2006/relationships/slideLayout" Target="../slideLayouts/slideLayout100.xml"/><Relationship Id="rId15" Type="http://schemas.openxmlformats.org/officeDocument/2006/relationships/slideLayout" Target="../slideLayouts/slideLayout110.xml"/><Relationship Id="rId10" Type="http://schemas.openxmlformats.org/officeDocument/2006/relationships/slideLayout" Target="../slideLayouts/slideLayout105.xml"/><Relationship Id="rId19" Type="http://schemas.openxmlformats.org/officeDocument/2006/relationships/image" Target="../media/image2.png"/><Relationship Id="rId4" Type="http://schemas.openxmlformats.org/officeDocument/2006/relationships/slideLayout" Target="../slideLayouts/slideLayout99.xml"/><Relationship Id="rId9" Type="http://schemas.openxmlformats.org/officeDocument/2006/relationships/slideLayout" Target="../slideLayouts/slideLayout104.xml"/><Relationship Id="rId14" Type="http://schemas.openxmlformats.org/officeDocument/2006/relationships/slideLayout" Target="../slideLayouts/slideLayout109.xml"/><Relationship Id="rId22" Type="http://schemas.openxmlformats.org/officeDocument/2006/relationships/image" Target="../media/image5.png"/></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20.xml"/><Relationship Id="rId3" Type="http://schemas.openxmlformats.org/officeDocument/2006/relationships/slideLayout" Target="../slideLayouts/slideLayout115.xml"/><Relationship Id="rId7" Type="http://schemas.openxmlformats.org/officeDocument/2006/relationships/slideLayout" Target="../slideLayouts/slideLayout119.xml"/><Relationship Id="rId12" Type="http://schemas.openxmlformats.org/officeDocument/2006/relationships/theme" Target="../theme/theme8.xml"/><Relationship Id="rId2" Type="http://schemas.openxmlformats.org/officeDocument/2006/relationships/slideLayout" Target="../slideLayouts/slideLayout114.xml"/><Relationship Id="rId1" Type="http://schemas.openxmlformats.org/officeDocument/2006/relationships/slideLayout" Target="../slideLayouts/slideLayout113.xml"/><Relationship Id="rId6" Type="http://schemas.openxmlformats.org/officeDocument/2006/relationships/slideLayout" Target="../slideLayouts/slideLayout118.xml"/><Relationship Id="rId11" Type="http://schemas.openxmlformats.org/officeDocument/2006/relationships/slideLayout" Target="../slideLayouts/slideLayout123.xml"/><Relationship Id="rId5" Type="http://schemas.openxmlformats.org/officeDocument/2006/relationships/slideLayout" Target="../slideLayouts/slideLayout117.xml"/><Relationship Id="rId10" Type="http://schemas.openxmlformats.org/officeDocument/2006/relationships/slideLayout" Target="../slideLayouts/slideLayout122.xml"/><Relationship Id="rId4" Type="http://schemas.openxmlformats.org/officeDocument/2006/relationships/slideLayout" Target="../slideLayouts/slideLayout116.xml"/><Relationship Id="rId9" Type="http://schemas.openxmlformats.org/officeDocument/2006/relationships/slideLayout" Target="../slideLayouts/slideLayout1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0">
              <a:srgbClr val="66D3EE"/>
            </a:gs>
            <a:gs pos="100000">
              <a:srgbClr val="06588E"/>
            </a:gs>
          </a:gsLst>
          <a:lin ang="6120001" scaled="0"/>
        </a:gradFill>
        <a:effectLst/>
      </p:bgPr>
    </p:bg>
    <p:spTree>
      <p:nvGrpSpPr>
        <p:cNvPr id="1" name=""/>
        <p:cNvGrpSpPr/>
        <p:nvPr/>
      </p:nvGrpSpPr>
      <p:grpSpPr>
        <a:xfrm>
          <a:off x="0" y="0"/>
          <a:ext cx="0" cy="0"/>
          <a:chOff x="0" y="0"/>
          <a:chExt cx="0" cy="0"/>
        </a:xfrm>
      </p:grpSpPr>
      <p:grpSp>
        <p:nvGrpSpPr>
          <p:cNvPr id="7" name="Group 6"/>
          <p:cNvGrpSpPr/>
          <p:nvPr/>
        </p:nvGrpSpPr>
        <p:grpSpPr>
          <a:xfrm>
            <a:off x="9206969" y="2963330"/>
            <a:ext cx="2981862" cy="3208873"/>
            <a:chOff x="0" y="0"/>
            <a:chExt cx="2981860" cy="3208871"/>
          </a:xfrm>
        </p:grpSpPr>
        <p:sp>
          <p:nvSpPr>
            <p:cNvPr id="2" name="Straight Connector 7"/>
            <p:cNvSpPr/>
            <p:nvPr/>
          </p:nvSpPr>
          <p:spPr>
            <a:xfrm flipH="1">
              <a:off x="2069045" y="-2"/>
              <a:ext cx="912816" cy="912815"/>
            </a:xfrm>
            <a:prstGeom prst="line">
              <a:avLst/>
            </a:prstGeom>
            <a:noFill/>
            <a:ln w="9525" cap="rnd">
              <a:solidFill>
                <a:srgbClr val="FFFFFF"/>
              </a:solidFill>
              <a:prstDash val="solid"/>
              <a:round/>
            </a:ln>
            <a:effectLst/>
          </p:spPr>
          <p:txBody>
            <a:bodyPr wrap="square" lIns="45718" tIns="45718" rIns="45718" bIns="45718" numCol="1" anchor="t">
              <a:noAutofit/>
            </a:bodyPr>
            <a:lstStyle/>
            <a:p>
              <a:endParaRPr/>
            </a:p>
          </p:txBody>
        </p:sp>
        <p:sp>
          <p:nvSpPr>
            <p:cNvPr id="3" name="Straight Connector 8"/>
            <p:cNvSpPr/>
            <p:nvPr/>
          </p:nvSpPr>
          <p:spPr>
            <a:xfrm flipH="1">
              <a:off x="0" y="227010"/>
              <a:ext cx="2981859" cy="2981861"/>
            </a:xfrm>
            <a:prstGeom prst="line">
              <a:avLst/>
            </a:prstGeom>
            <a:noFill/>
            <a:ln w="9525" cap="rnd">
              <a:solidFill>
                <a:srgbClr val="FFFFFF"/>
              </a:solidFill>
              <a:prstDash val="solid"/>
              <a:round/>
            </a:ln>
            <a:effectLst/>
          </p:spPr>
          <p:txBody>
            <a:bodyPr wrap="square" lIns="45718" tIns="45718" rIns="45718" bIns="45718" numCol="1" anchor="t">
              <a:noAutofit/>
            </a:bodyPr>
            <a:lstStyle/>
            <a:p>
              <a:endParaRPr/>
            </a:p>
          </p:txBody>
        </p:sp>
        <p:sp>
          <p:nvSpPr>
            <p:cNvPr id="4" name="Straight Connector 9"/>
            <p:cNvSpPr/>
            <p:nvPr/>
          </p:nvSpPr>
          <p:spPr>
            <a:xfrm flipH="1">
              <a:off x="1085322" y="321733"/>
              <a:ext cx="1896537" cy="1896536"/>
            </a:xfrm>
            <a:prstGeom prst="line">
              <a:avLst/>
            </a:prstGeom>
            <a:noFill/>
            <a:ln w="9525" cap="rnd">
              <a:solidFill>
                <a:srgbClr val="FFFFFF"/>
              </a:solidFill>
              <a:prstDash val="solid"/>
              <a:round/>
            </a:ln>
            <a:effectLst/>
          </p:spPr>
          <p:txBody>
            <a:bodyPr wrap="square" lIns="45718" tIns="45718" rIns="45718" bIns="45718" numCol="1" anchor="t">
              <a:noAutofit/>
            </a:bodyPr>
            <a:lstStyle/>
            <a:p>
              <a:endParaRPr/>
            </a:p>
          </p:txBody>
        </p:sp>
        <p:sp>
          <p:nvSpPr>
            <p:cNvPr id="5" name="Straight Connector 10"/>
            <p:cNvSpPr/>
            <p:nvPr/>
          </p:nvSpPr>
          <p:spPr>
            <a:xfrm flipH="1">
              <a:off x="1236135" y="167746"/>
              <a:ext cx="1745724" cy="1745722"/>
            </a:xfrm>
            <a:prstGeom prst="line">
              <a:avLst/>
            </a:prstGeom>
            <a:noFill/>
            <a:ln w="28575" cap="rnd">
              <a:solidFill>
                <a:srgbClr val="FFFFFF"/>
              </a:solidFill>
              <a:prstDash val="solid"/>
              <a:round/>
            </a:ln>
            <a:effectLst/>
          </p:spPr>
          <p:txBody>
            <a:bodyPr wrap="square" lIns="45718" tIns="45718" rIns="45718" bIns="45718" numCol="1" anchor="t">
              <a:noAutofit/>
            </a:bodyPr>
            <a:lstStyle/>
            <a:p>
              <a:endParaRPr/>
            </a:p>
          </p:txBody>
        </p:sp>
        <p:sp>
          <p:nvSpPr>
            <p:cNvPr id="6" name="Straight Connector 11"/>
            <p:cNvSpPr/>
            <p:nvPr/>
          </p:nvSpPr>
          <p:spPr>
            <a:xfrm flipH="1">
              <a:off x="1711859" y="719667"/>
              <a:ext cx="1270003" cy="1270001"/>
            </a:xfrm>
            <a:prstGeom prst="line">
              <a:avLst/>
            </a:prstGeom>
            <a:noFill/>
            <a:ln w="28575" cap="rnd">
              <a:solidFill>
                <a:srgbClr val="FFFFFF"/>
              </a:solidFill>
              <a:prstDash val="solid"/>
              <a:round/>
            </a:ln>
            <a:effectLst/>
          </p:spPr>
          <p:txBody>
            <a:bodyPr wrap="square" lIns="45718" tIns="45718" rIns="45718" bIns="45718" numCol="1" anchor="t">
              <a:noAutofit/>
            </a:bodyPr>
            <a:lstStyle/>
            <a:p>
              <a:endParaRPr/>
            </a:p>
          </p:txBody>
        </p:sp>
      </p:grpSp>
      <p:sp>
        <p:nvSpPr>
          <p:cNvPr id="8" name="Title Text"/>
          <p:cNvSpPr txBox="1">
            <a:spLocks noGrp="1"/>
          </p:cNvSpPr>
          <p:nvPr>
            <p:ph type="title"/>
          </p:nvPr>
        </p:nvSpPr>
        <p:spPr>
          <a:xfrm>
            <a:off x="1826683" y="979211"/>
            <a:ext cx="9753601" cy="1249916"/>
          </a:xfrm>
          <a:prstGeom prst="rect">
            <a:avLst/>
          </a:prstGeom>
          <a:ln w="12700">
            <a:miter lim="400000"/>
          </a:ln>
          <a:extLst>
            <a:ext uri="{C572A759-6A51-4108-AA02-DFA0A04FC94B}">
              <ma14:wrappingTextBoxFlag xmlns="" xmlns:ma14="http://schemas.microsoft.com/office/mac/drawingml/2011/main" val="1"/>
            </a:ext>
          </a:extLst>
        </p:spPr>
        <p:txBody>
          <a:bodyPr lIns="45718" tIns="45718" rIns="45718" bIns="45718" anchor="ctr">
            <a:normAutofit/>
          </a:bodyPr>
          <a:lstStyle/>
          <a:p>
            <a:r>
              <a:t>Title Text</a:t>
            </a:r>
          </a:p>
        </p:txBody>
      </p:sp>
      <p:sp>
        <p:nvSpPr>
          <p:cNvPr id="9" name="Body Level One…"/>
          <p:cNvSpPr txBox="1">
            <a:spLocks noGrp="1"/>
          </p:cNvSpPr>
          <p:nvPr>
            <p:ph type="body" idx="1"/>
          </p:nvPr>
        </p:nvSpPr>
        <p:spPr>
          <a:xfrm>
            <a:off x="6805083" y="2229126"/>
            <a:ext cx="4775201" cy="4380948"/>
          </a:xfrm>
          <a:prstGeom prst="rect">
            <a:avLst/>
          </a:prstGeom>
          <a:ln w="12700">
            <a:miter lim="400000"/>
          </a:ln>
          <a:extLst>
            <a:ext uri="{C572A759-6A51-4108-AA02-DFA0A04FC94B}">
              <ma14:wrappingTextBoxFlag xmlns="" xmlns:ma14="http://schemas.microsoft.com/office/mac/drawingml/2011/main" val="1"/>
            </a:ext>
          </a:extLst>
        </p:spPr>
        <p:txBody>
          <a:bodyPr lIns="45718" tIns="45718" rIns="45718" bIns="45718" anchor="ctr">
            <a:normAutofit/>
          </a:bodyPr>
          <a:lstStyle/>
          <a:p>
            <a:r>
              <a:t>Body Level One</a:t>
            </a:r>
          </a:p>
          <a:p>
            <a:pPr lvl="1"/>
            <a:r>
              <a:t>Body Level Two</a:t>
            </a:r>
          </a:p>
          <a:p>
            <a:pPr lvl="2"/>
            <a:r>
              <a:t>Body Level Three</a:t>
            </a:r>
          </a:p>
          <a:p>
            <a:pPr lvl="3"/>
            <a:r>
              <a:t>Body Level Four</a:t>
            </a:r>
          </a:p>
          <a:p>
            <a:pPr lvl="4"/>
            <a:r>
              <a:t>Body Level Five</a:t>
            </a:r>
          </a:p>
        </p:txBody>
      </p:sp>
      <p:sp>
        <p:nvSpPr>
          <p:cNvPr id="10" name="Slide Number"/>
          <p:cNvSpPr txBox="1">
            <a:spLocks noGrp="1"/>
          </p:cNvSpPr>
          <p:nvPr>
            <p:ph type="sldNum" sz="quarter" idx="2"/>
          </p:nvPr>
        </p:nvSpPr>
        <p:spPr>
          <a:xfrm>
            <a:off x="10950854" y="5661662"/>
            <a:ext cx="554592" cy="586739"/>
          </a:xfrm>
          <a:prstGeom prst="rect">
            <a:avLst/>
          </a:prstGeom>
          <a:ln w="12700">
            <a:miter lim="400000"/>
          </a:ln>
        </p:spPr>
        <p:txBody>
          <a:bodyPr wrap="none" lIns="45718" tIns="45718" rIns="45718" bIns="45718" anchor="b">
            <a:spAutoFit/>
          </a:bodyPr>
          <a:lstStyle>
            <a:lvl1pPr algn="r">
              <a:defRPr sz="3200">
                <a:solidFill>
                  <a:srgbClr val="0A314A"/>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ransition spd="med"/>
  <p:txStyles>
    <p:titleStyle>
      <a:lvl1pPr marL="0" marR="0" indent="0" algn="l" defTabSz="457200" rtl="0" latinLnBrk="0">
        <a:lnSpc>
          <a:spcPct val="100000"/>
        </a:lnSpc>
        <a:spcBef>
          <a:spcPts val="0"/>
        </a:spcBef>
        <a:spcAft>
          <a:spcPts val="0"/>
        </a:spcAft>
        <a:buClrTx/>
        <a:buSzTx/>
        <a:buFontTx/>
        <a:buNone/>
        <a:tabLst/>
        <a:defRPr sz="3600" b="0" i="0" u="none" strike="noStrike" cap="all" spc="0" baseline="0">
          <a:ln>
            <a:noFill/>
          </a:ln>
          <a:solidFill>
            <a:srgbClr val="FFFFFF"/>
          </a:solidFill>
          <a:uFillTx/>
          <a:latin typeface="+mn-lt"/>
          <a:ea typeface="+mn-ea"/>
          <a:cs typeface="+mn-cs"/>
          <a:sym typeface="Century Gothic"/>
        </a:defRPr>
      </a:lvl1pPr>
      <a:lvl2pPr marL="0" marR="0" indent="0" algn="l" defTabSz="457200" rtl="0" latinLnBrk="0">
        <a:lnSpc>
          <a:spcPct val="100000"/>
        </a:lnSpc>
        <a:spcBef>
          <a:spcPts val="0"/>
        </a:spcBef>
        <a:spcAft>
          <a:spcPts val="0"/>
        </a:spcAft>
        <a:buClrTx/>
        <a:buSzTx/>
        <a:buFontTx/>
        <a:buNone/>
        <a:tabLst/>
        <a:defRPr sz="3600" b="0" i="0" u="none" strike="noStrike" cap="all" spc="0" baseline="0">
          <a:ln>
            <a:noFill/>
          </a:ln>
          <a:solidFill>
            <a:srgbClr val="FFFFFF"/>
          </a:solidFill>
          <a:uFillTx/>
          <a:latin typeface="+mn-lt"/>
          <a:ea typeface="+mn-ea"/>
          <a:cs typeface="+mn-cs"/>
          <a:sym typeface="Century Gothic"/>
        </a:defRPr>
      </a:lvl2pPr>
      <a:lvl3pPr marL="0" marR="0" indent="0" algn="l" defTabSz="457200" rtl="0" latinLnBrk="0">
        <a:lnSpc>
          <a:spcPct val="100000"/>
        </a:lnSpc>
        <a:spcBef>
          <a:spcPts val="0"/>
        </a:spcBef>
        <a:spcAft>
          <a:spcPts val="0"/>
        </a:spcAft>
        <a:buClrTx/>
        <a:buSzTx/>
        <a:buFontTx/>
        <a:buNone/>
        <a:tabLst/>
        <a:defRPr sz="3600" b="0" i="0" u="none" strike="noStrike" cap="all" spc="0" baseline="0">
          <a:ln>
            <a:noFill/>
          </a:ln>
          <a:solidFill>
            <a:srgbClr val="FFFFFF"/>
          </a:solidFill>
          <a:uFillTx/>
          <a:latin typeface="+mn-lt"/>
          <a:ea typeface="+mn-ea"/>
          <a:cs typeface="+mn-cs"/>
          <a:sym typeface="Century Gothic"/>
        </a:defRPr>
      </a:lvl3pPr>
      <a:lvl4pPr marL="0" marR="0" indent="0" algn="l" defTabSz="457200" rtl="0" latinLnBrk="0">
        <a:lnSpc>
          <a:spcPct val="100000"/>
        </a:lnSpc>
        <a:spcBef>
          <a:spcPts val="0"/>
        </a:spcBef>
        <a:spcAft>
          <a:spcPts val="0"/>
        </a:spcAft>
        <a:buClrTx/>
        <a:buSzTx/>
        <a:buFontTx/>
        <a:buNone/>
        <a:tabLst/>
        <a:defRPr sz="3600" b="0" i="0" u="none" strike="noStrike" cap="all" spc="0" baseline="0">
          <a:ln>
            <a:noFill/>
          </a:ln>
          <a:solidFill>
            <a:srgbClr val="FFFFFF"/>
          </a:solidFill>
          <a:uFillTx/>
          <a:latin typeface="+mn-lt"/>
          <a:ea typeface="+mn-ea"/>
          <a:cs typeface="+mn-cs"/>
          <a:sym typeface="Century Gothic"/>
        </a:defRPr>
      </a:lvl4pPr>
      <a:lvl5pPr marL="0" marR="0" indent="0" algn="l" defTabSz="457200" rtl="0" latinLnBrk="0">
        <a:lnSpc>
          <a:spcPct val="100000"/>
        </a:lnSpc>
        <a:spcBef>
          <a:spcPts val="0"/>
        </a:spcBef>
        <a:spcAft>
          <a:spcPts val="0"/>
        </a:spcAft>
        <a:buClrTx/>
        <a:buSzTx/>
        <a:buFontTx/>
        <a:buNone/>
        <a:tabLst/>
        <a:defRPr sz="3600" b="0" i="0" u="none" strike="noStrike" cap="all" spc="0" baseline="0">
          <a:ln>
            <a:noFill/>
          </a:ln>
          <a:solidFill>
            <a:srgbClr val="FFFFFF"/>
          </a:solidFill>
          <a:uFillTx/>
          <a:latin typeface="+mn-lt"/>
          <a:ea typeface="+mn-ea"/>
          <a:cs typeface="+mn-cs"/>
          <a:sym typeface="Century Gothic"/>
        </a:defRPr>
      </a:lvl5pPr>
      <a:lvl6pPr marL="0" marR="0" indent="0" algn="l" defTabSz="457200" rtl="0" latinLnBrk="0">
        <a:lnSpc>
          <a:spcPct val="100000"/>
        </a:lnSpc>
        <a:spcBef>
          <a:spcPts val="0"/>
        </a:spcBef>
        <a:spcAft>
          <a:spcPts val="0"/>
        </a:spcAft>
        <a:buClrTx/>
        <a:buSzTx/>
        <a:buFontTx/>
        <a:buNone/>
        <a:tabLst/>
        <a:defRPr sz="3600" b="0" i="0" u="none" strike="noStrike" cap="all" spc="0" baseline="0">
          <a:ln>
            <a:noFill/>
          </a:ln>
          <a:solidFill>
            <a:srgbClr val="FFFFFF"/>
          </a:solidFill>
          <a:uFillTx/>
          <a:latin typeface="+mn-lt"/>
          <a:ea typeface="+mn-ea"/>
          <a:cs typeface="+mn-cs"/>
          <a:sym typeface="Century Gothic"/>
        </a:defRPr>
      </a:lvl6pPr>
      <a:lvl7pPr marL="0" marR="0" indent="0" algn="l" defTabSz="457200" rtl="0" latinLnBrk="0">
        <a:lnSpc>
          <a:spcPct val="100000"/>
        </a:lnSpc>
        <a:spcBef>
          <a:spcPts val="0"/>
        </a:spcBef>
        <a:spcAft>
          <a:spcPts val="0"/>
        </a:spcAft>
        <a:buClrTx/>
        <a:buSzTx/>
        <a:buFontTx/>
        <a:buNone/>
        <a:tabLst/>
        <a:defRPr sz="3600" b="0" i="0" u="none" strike="noStrike" cap="all" spc="0" baseline="0">
          <a:ln>
            <a:noFill/>
          </a:ln>
          <a:solidFill>
            <a:srgbClr val="FFFFFF"/>
          </a:solidFill>
          <a:uFillTx/>
          <a:latin typeface="+mn-lt"/>
          <a:ea typeface="+mn-ea"/>
          <a:cs typeface="+mn-cs"/>
          <a:sym typeface="Century Gothic"/>
        </a:defRPr>
      </a:lvl7pPr>
      <a:lvl8pPr marL="0" marR="0" indent="0" algn="l" defTabSz="457200" rtl="0" latinLnBrk="0">
        <a:lnSpc>
          <a:spcPct val="100000"/>
        </a:lnSpc>
        <a:spcBef>
          <a:spcPts val="0"/>
        </a:spcBef>
        <a:spcAft>
          <a:spcPts val="0"/>
        </a:spcAft>
        <a:buClrTx/>
        <a:buSzTx/>
        <a:buFontTx/>
        <a:buNone/>
        <a:tabLst/>
        <a:defRPr sz="3600" b="0" i="0" u="none" strike="noStrike" cap="all" spc="0" baseline="0">
          <a:ln>
            <a:noFill/>
          </a:ln>
          <a:solidFill>
            <a:srgbClr val="FFFFFF"/>
          </a:solidFill>
          <a:uFillTx/>
          <a:latin typeface="+mn-lt"/>
          <a:ea typeface="+mn-ea"/>
          <a:cs typeface="+mn-cs"/>
          <a:sym typeface="Century Gothic"/>
        </a:defRPr>
      </a:lvl8pPr>
      <a:lvl9pPr marL="0" marR="0" indent="0" algn="l" defTabSz="457200" rtl="0" latinLnBrk="0">
        <a:lnSpc>
          <a:spcPct val="100000"/>
        </a:lnSpc>
        <a:spcBef>
          <a:spcPts val="0"/>
        </a:spcBef>
        <a:spcAft>
          <a:spcPts val="0"/>
        </a:spcAft>
        <a:buClrTx/>
        <a:buSzTx/>
        <a:buFontTx/>
        <a:buNone/>
        <a:tabLst/>
        <a:defRPr sz="3600" b="0" i="0" u="none" strike="noStrike" cap="all" spc="0" baseline="0">
          <a:ln>
            <a:noFill/>
          </a:ln>
          <a:solidFill>
            <a:srgbClr val="FFFFFF"/>
          </a:solidFill>
          <a:uFillTx/>
          <a:latin typeface="+mn-lt"/>
          <a:ea typeface="+mn-ea"/>
          <a:cs typeface="+mn-cs"/>
          <a:sym typeface="Century Gothic"/>
        </a:defRPr>
      </a:lvl9pPr>
    </p:titleStyle>
    <p:bodyStyle>
      <a:lvl1pPr marL="0" marR="0" indent="0" algn="l" defTabSz="457200" rtl="0" latinLnBrk="0">
        <a:lnSpc>
          <a:spcPct val="100000"/>
        </a:lnSpc>
        <a:spcBef>
          <a:spcPts val="600"/>
        </a:spcBef>
        <a:spcAft>
          <a:spcPts val="0"/>
        </a:spcAft>
        <a:buClrTx/>
        <a:buSzTx/>
        <a:buFontTx/>
        <a:buNone/>
        <a:tabLst/>
        <a:defRPr sz="2000" b="0" i="0" u="none" strike="noStrike" cap="none" spc="0" baseline="0">
          <a:ln>
            <a:noFill/>
          </a:ln>
          <a:solidFill>
            <a:srgbClr val="0F496F"/>
          </a:solidFill>
          <a:uFillTx/>
          <a:latin typeface="+mn-lt"/>
          <a:ea typeface="+mn-ea"/>
          <a:cs typeface="+mn-cs"/>
          <a:sym typeface="Century Gothic"/>
        </a:defRPr>
      </a:lvl1pPr>
      <a:lvl2pPr marL="0" marR="0" indent="0" algn="l" defTabSz="457200" rtl="0" latinLnBrk="0">
        <a:lnSpc>
          <a:spcPct val="100000"/>
        </a:lnSpc>
        <a:spcBef>
          <a:spcPts val="600"/>
        </a:spcBef>
        <a:spcAft>
          <a:spcPts val="0"/>
        </a:spcAft>
        <a:buClrTx/>
        <a:buSzTx/>
        <a:buFontTx/>
        <a:buNone/>
        <a:tabLst/>
        <a:defRPr sz="2000" b="0" i="0" u="none" strike="noStrike" cap="none" spc="0" baseline="0">
          <a:ln>
            <a:noFill/>
          </a:ln>
          <a:solidFill>
            <a:srgbClr val="0F496F"/>
          </a:solidFill>
          <a:uFillTx/>
          <a:latin typeface="+mn-lt"/>
          <a:ea typeface="+mn-ea"/>
          <a:cs typeface="+mn-cs"/>
          <a:sym typeface="Century Gothic"/>
        </a:defRPr>
      </a:lvl2pPr>
      <a:lvl3pPr marL="0" marR="0" indent="0" algn="l" defTabSz="457200" rtl="0" latinLnBrk="0">
        <a:lnSpc>
          <a:spcPct val="100000"/>
        </a:lnSpc>
        <a:spcBef>
          <a:spcPts val="600"/>
        </a:spcBef>
        <a:spcAft>
          <a:spcPts val="0"/>
        </a:spcAft>
        <a:buClrTx/>
        <a:buSzTx/>
        <a:buFontTx/>
        <a:buNone/>
        <a:tabLst/>
        <a:defRPr sz="2000" b="0" i="0" u="none" strike="noStrike" cap="none" spc="0" baseline="0">
          <a:ln>
            <a:noFill/>
          </a:ln>
          <a:solidFill>
            <a:srgbClr val="0F496F"/>
          </a:solidFill>
          <a:uFillTx/>
          <a:latin typeface="+mn-lt"/>
          <a:ea typeface="+mn-ea"/>
          <a:cs typeface="+mn-cs"/>
          <a:sym typeface="Century Gothic"/>
        </a:defRPr>
      </a:lvl3pPr>
      <a:lvl4pPr marL="0" marR="0" indent="0" algn="l" defTabSz="457200" rtl="0" latinLnBrk="0">
        <a:lnSpc>
          <a:spcPct val="100000"/>
        </a:lnSpc>
        <a:spcBef>
          <a:spcPts val="600"/>
        </a:spcBef>
        <a:spcAft>
          <a:spcPts val="0"/>
        </a:spcAft>
        <a:buClrTx/>
        <a:buSzTx/>
        <a:buFontTx/>
        <a:buNone/>
        <a:tabLst/>
        <a:defRPr sz="2000" b="0" i="0" u="none" strike="noStrike" cap="none" spc="0" baseline="0">
          <a:ln>
            <a:noFill/>
          </a:ln>
          <a:solidFill>
            <a:srgbClr val="0F496F"/>
          </a:solidFill>
          <a:uFillTx/>
          <a:latin typeface="+mn-lt"/>
          <a:ea typeface="+mn-ea"/>
          <a:cs typeface="+mn-cs"/>
          <a:sym typeface="Century Gothic"/>
        </a:defRPr>
      </a:lvl4pPr>
      <a:lvl5pPr marL="0" marR="0" indent="0" algn="l" defTabSz="457200" rtl="0" latinLnBrk="0">
        <a:lnSpc>
          <a:spcPct val="100000"/>
        </a:lnSpc>
        <a:spcBef>
          <a:spcPts val="600"/>
        </a:spcBef>
        <a:spcAft>
          <a:spcPts val="0"/>
        </a:spcAft>
        <a:buClrTx/>
        <a:buSzTx/>
        <a:buFontTx/>
        <a:buNone/>
        <a:tabLst/>
        <a:defRPr sz="2000" b="0" i="0" u="none" strike="noStrike" cap="none" spc="0" baseline="0">
          <a:ln>
            <a:noFill/>
          </a:ln>
          <a:solidFill>
            <a:srgbClr val="0F496F"/>
          </a:solidFill>
          <a:uFillTx/>
          <a:latin typeface="+mn-lt"/>
          <a:ea typeface="+mn-ea"/>
          <a:cs typeface="+mn-cs"/>
          <a:sym typeface="Century Gothic"/>
        </a:defRPr>
      </a:lvl5pPr>
      <a:lvl6pPr marL="0" marR="0" indent="0" algn="l" defTabSz="457200" rtl="0" latinLnBrk="0">
        <a:lnSpc>
          <a:spcPct val="100000"/>
        </a:lnSpc>
        <a:spcBef>
          <a:spcPts val="600"/>
        </a:spcBef>
        <a:spcAft>
          <a:spcPts val="0"/>
        </a:spcAft>
        <a:buClrTx/>
        <a:buSzTx/>
        <a:buFontTx/>
        <a:buNone/>
        <a:tabLst/>
        <a:defRPr sz="2000" b="0" i="0" u="none" strike="noStrike" cap="none" spc="0" baseline="0">
          <a:ln>
            <a:noFill/>
          </a:ln>
          <a:solidFill>
            <a:srgbClr val="0F496F"/>
          </a:solidFill>
          <a:uFillTx/>
          <a:latin typeface="+mn-lt"/>
          <a:ea typeface="+mn-ea"/>
          <a:cs typeface="+mn-cs"/>
          <a:sym typeface="Century Gothic"/>
        </a:defRPr>
      </a:lvl6pPr>
      <a:lvl7pPr marL="0" marR="0" indent="0" algn="l" defTabSz="457200" rtl="0" latinLnBrk="0">
        <a:lnSpc>
          <a:spcPct val="100000"/>
        </a:lnSpc>
        <a:spcBef>
          <a:spcPts val="600"/>
        </a:spcBef>
        <a:spcAft>
          <a:spcPts val="0"/>
        </a:spcAft>
        <a:buClrTx/>
        <a:buSzTx/>
        <a:buFontTx/>
        <a:buNone/>
        <a:tabLst/>
        <a:defRPr sz="2000" b="0" i="0" u="none" strike="noStrike" cap="none" spc="0" baseline="0">
          <a:ln>
            <a:noFill/>
          </a:ln>
          <a:solidFill>
            <a:srgbClr val="0F496F"/>
          </a:solidFill>
          <a:uFillTx/>
          <a:latin typeface="+mn-lt"/>
          <a:ea typeface="+mn-ea"/>
          <a:cs typeface="+mn-cs"/>
          <a:sym typeface="Century Gothic"/>
        </a:defRPr>
      </a:lvl7pPr>
      <a:lvl8pPr marL="0" marR="0" indent="0" algn="l" defTabSz="457200" rtl="0" latinLnBrk="0">
        <a:lnSpc>
          <a:spcPct val="100000"/>
        </a:lnSpc>
        <a:spcBef>
          <a:spcPts val="600"/>
        </a:spcBef>
        <a:spcAft>
          <a:spcPts val="0"/>
        </a:spcAft>
        <a:buClrTx/>
        <a:buSzTx/>
        <a:buFontTx/>
        <a:buNone/>
        <a:tabLst/>
        <a:defRPr sz="2000" b="0" i="0" u="none" strike="noStrike" cap="none" spc="0" baseline="0">
          <a:ln>
            <a:noFill/>
          </a:ln>
          <a:solidFill>
            <a:srgbClr val="0F496F"/>
          </a:solidFill>
          <a:uFillTx/>
          <a:latin typeface="+mn-lt"/>
          <a:ea typeface="+mn-ea"/>
          <a:cs typeface="+mn-cs"/>
          <a:sym typeface="Century Gothic"/>
        </a:defRPr>
      </a:lvl8pPr>
      <a:lvl9pPr marL="0" marR="0" indent="0" algn="l" defTabSz="457200" rtl="0" latinLnBrk="0">
        <a:lnSpc>
          <a:spcPct val="100000"/>
        </a:lnSpc>
        <a:spcBef>
          <a:spcPts val="600"/>
        </a:spcBef>
        <a:spcAft>
          <a:spcPts val="0"/>
        </a:spcAft>
        <a:buClrTx/>
        <a:buSzTx/>
        <a:buFontTx/>
        <a:buNone/>
        <a:tabLst/>
        <a:defRPr sz="2000" b="0" i="0" u="none" strike="noStrike" cap="none" spc="0" baseline="0">
          <a:ln>
            <a:noFill/>
          </a:ln>
          <a:solidFill>
            <a:srgbClr val="0F496F"/>
          </a:solidFill>
          <a:uFillTx/>
          <a:latin typeface="+mn-lt"/>
          <a:ea typeface="+mn-ea"/>
          <a:cs typeface="+mn-cs"/>
          <a:sym typeface="Century Gothic"/>
        </a:defRPr>
      </a:lvl9pPr>
    </p:bodyStyle>
    <p:otherStyle>
      <a:lvl1pPr marL="0" marR="0" indent="0" algn="r" defTabSz="457200" rtl="0" latinLnBrk="0">
        <a:lnSpc>
          <a:spcPct val="100000"/>
        </a:lnSpc>
        <a:spcBef>
          <a:spcPts val="0"/>
        </a:spcBef>
        <a:spcAft>
          <a:spcPts val="0"/>
        </a:spcAft>
        <a:buClrTx/>
        <a:buSzTx/>
        <a:buFontTx/>
        <a:buNone/>
        <a:tabLst/>
        <a:defRPr sz="3200" b="0" i="0" u="none" strike="noStrike" cap="none" spc="0" baseline="0">
          <a:ln>
            <a:noFill/>
          </a:ln>
          <a:solidFill>
            <a:schemeClr val="tx1"/>
          </a:solidFill>
          <a:uFillTx/>
          <a:latin typeface="+mn-lt"/>
          <a:ea typeface="+mn-ea"/>
          <a:cs typeface="+mn-cs"/>
          <a:sym typeface="Century Gothic"/>
        </a:defRPr>
      </a:lvl1pPr>
      <a:lvl2pPr marL="0" marR="0" indent="0" algn="r" defTabSz="457200" rtl="0" latinLnBrk="0">
        <a:lnSpc>
          <a:spcPct val="100000"/>
        </a:lnSpc>
        <a:spcBef>
          <a:spcPts val="0"/>
        </a:spcBef>
        <a:spcAft>
          <a:spcPts val="0"/>
        </a:spcAft>
        <a:buClrTx/>
        <a:buSzTx/>
        <a:buFontTx/>
        <a:buNone/>
        <a:tabLst/>
        <a:defRPr sz="3200" b="0" i="0" u="none" strike="noStrike" cap="none" spc="0" baseline="0">
          <a:ln>
            <a:noFill/>
          </a:ln>
          <a:solidFill>
            <a:schemeClr val="tx1"/>
          </a:solidFill>
          <a:uFillTx/>
          <a:latin typeface="+mn-lt"/>
          <a:ea typeface="+mn-ea"/>
          <a:cs typeface="+mn-cs"/>
          <a:sym typeface="Century Gothic"/>
        </a:defRPr>
      </a:lvl2pPr>
      <a:lvl3pPr marL="0" marR="0" indent="0" algn="r" defTabSz="457200" rtl="0" latinLnBrk="0">
        <a:lnSpc>
          <a:spcPct val="100000"/>
        </a:lnSpc>
        <a:spcBef>
          <a:spcPts val="0"/>
        </a:spcBef>
        <a:spcAft>
          <a:spcPts val="0"/>
        </a:spcAft>
        <a:buClrTx/>
        <a:buSzTx/>
        <a:buFontTx/>
        <a:buNone/>
        <a:tabLst/>
        <a:defRPr sz="3200" b="0" i="0" u="none" strike="noStrike" cap="none" spc="0" baseline="0">
          <a:ln>
            <a:noFill/>
          </a:ln>
          <a:solidFill>
            <a:schemeClr val="tx1"/>
          </a:solidFill>
          <a:uFillTx/>
          <a:latin typeface="+mn-lt"/>
          <a:ea typeface="+mn-ea"/>
          <a:cs typeface="+mn-cs"/>
          <a:sym typeface="Century Gothic"/>
        </a:defRPr>
      </a:lvl3pPr>
      <a:lvl4pPr marL="0" marR="0" indent="0" algn="r" defTabSz="457200" rtl="0" latinLnBrk="0">
        <a:lnSpc>
          <a:spcPct val="100000"/>
        </a:lnSpc>
        <a:spcBef>
          <a:spcPts val="0"/>
        </a:spcBef>
        <a:spcAft>
          <a:spcPts val="0"/>
        </a:spcAft>
        <a:buClrTx/>
        <a:buSzTx/>
        <a:buFontTx/>
        <a:buNone/>
        <a:tabLst/>
        <a:defRPr sz="3200" b="0" i="0" u="none" strike="noStrike" cap="none" spc="0" baseline="0">
          <a:ln>
            <a:noFill/>
          </a:ln>
          <a:solidFill>
            <a:schemeClr val="tx1"/>
          </a:solidFill>
          <a:uFillTx/>
          <a:latin typeface="+mn-lt"/>
          <a:ea typeface="+mn-ea"/>
          <a:cs typeface="+mn-cs"/>
          <a:sym typeface="Century Gothic"/>
        </a:defRPr>
      </a:lvl4pPr>
      <a:lvl5pPr marL="0" marR="0" indent="0" algn="r" defTabSz="457200" rtl="0" latinLnBrk="0">
        <a:lnSpc>
          <a:spcPct val="100000"/>
        </a:lnSpc>
        <a:spcBef>
          <a:spcPts val="0"/>
        </a:spcBef>
        <a:spcAft>
          <a:spcPts val="0"/>
        </a:spcAft>
        <a:buClrTx/>
        <a:buSzTx/>
        <a:buFontTx/>
        <a:buNone/>
        <a:tabLst/>
        <a:defRPr sz="3200" b="0" i="0" u="none" strike="noStrike" cap="none" spc="0" baseline="0">
          <a:ln>
            <a:noFill/>
          </a:ln>
          <a:solidFill>
            <a:schemeClr val="tx1"/>
          </a:solidFill>
          <a:uFillTx/>
          <a:latin typeface="+mn-lt"/>
          <a:ea typeface="+mn-ea"/>
          <a:cs typeface="+mn-cs"/>
          <a:sym typeface="Century Gothic"/>
        </a:defRPr>
      </a:lvl5pPr>
      <a:lvl6pPr marL="0" marR="0" indent="0" algn="r" defTabSz="457200" rtl="0" latinLnBrk="0">
        <a:lnSpc>
          <a:spcPct val="100000"/>
        </a:lnSpc>
        <a:spcBef>
          <a:spcPts val="0"/>
        </a:spcBef>
        <a:spcAft>
          <a:spcPts val="0"/>
        </a:spcAft>
        <a:buClrTx/>
        <a:buSzTx/>
        <a:buFontTx/>
        <a:buNone/>
        <a:tabLst/>
        <a:defRPr sz="3200" b="0" i="0" u="none" strike="noStrike" cap="none" spc="0" baseline="0">
          <a:ln>
            <a:noFill/>
          </a:ln>
          <a:solidFill>
            <a:schemeClr val="tx1"/>
          </a:solidFill>
          <a:uFillTx/>
          <a:latin typeface="+mn-lt"/>
          <a:ea typeface="+mn-ea"/>
          <a:cs typeface="+mn-cs"/>
          <a:sym typeface="Century Gothic"/>
        </a:defRPr>
      </a:lvl6pPr>
      <a:lvl7pPr marL="0" marR="0" indent="0" algn="r" defTabSz="457200" rtl="0" latinLnBrk="0">
        <a:lnSpc>
          <a:spcPct val="100000"/>
        </a:lnSpc>
        <a:spcBef>
          <a:spcPts val="0"/>
        </a:spcBef>
        <a:spcAft>
          <a:spcPts val="0"/>
        </a:spcAft>
        <a:buClrTx/>
        <a:buSzTx/>
        <a:buFontTx/>
        <a:buNone/>
        <a:tabLst/>
        <a:defRPr sz="3200" b="0" i="0" u="none" strike="noStrike" cap="none" spc="0" baseline="0">
          <a:ln>
            <a:noFill/>
          </a:ln>
          <a:solidFill>
            <a:schemeClr val="tx1"/>
          </a:solidFill>
          <a:uFillTx/>
          <a:latin typeface="+mn-lt"/>
          <a:ea typeface="+mn-ea"/>
          <a:cs typeface="+mn-cs"/>
          <a:sym typeface="Century Gothic"/>
        </a:defRPr>
      </a:lvl7pPr>
      <a:lvl8pPr marL="0" marR="0" indent="0" algn="r" defTabSz="457200" rtl="0" latinLnBrk="0">
        <a:lnSpc>
          <a:spcPct val="100000"/>
        </a:lnSpc>
        <a:spcBef>
          <a:spcPts val="0"/>
        </a:spcBef>
        <a:spcAft>
          <a:spcPts val="0"/>
        </a:spcAft>
        <a:buClrTx/>
        <a:buSzTx/>
        <a:buFontTx/>
        <a:buNone/>
        <a:tabLst/>
        <a:defRPr sz="3200" b="0" i="0" u="none" strike="noStrike" cap="none" spc="0" baseline="0">
          <a:ln>
            <a:noFill/>
          </a:ln>
          <a:solidFill>
            <a:schemeClr val="tx1"/>
          </a:solidFill>
          <a:uFillTx/>
          <a:latin typeface="+mn-lt"/>
          <a:ea typeface="+mn-ea"/>
          <a:cs typeface="+mn-cs"/>
          <a:sym typeface="Century Gothic"/>
        </a:defRPr>
      </a:lvl8pPr>
      <a:lvl9pPr marL="0" marR="0" indent="0" algn="r" defTabSz="457200" rtl="0" latinLnBrk="0">
        <a:lnSpc>
          <a:spcPct val="100000"/>
        </a:lnSpc>
        <a:spcBef>
          <a:spcPts val="0"/>
        </a:spcBef>
        <a:spcAft>
          <a:spcPts val="0"/>
        </a:spcAft>
        <a:buClrTx/>
        <a:buSzTx/>
        <a:buFontTx/>
        <a:buNone/>
        <a:tabLst/>
        <a:defRPr sz="3200" b="0" i="0" u="none" strike="noStrike" cap="none" spc="0" baseline="0">
          <a:ln>
            <a:noFill/>
          </a:ln>
          <a:solidFill>
            <a:schemeClr val="tx1"/>
          </a:solidFill>
          <a:uFillTx/>
          <a:latin typeface="+mn-lt"/>
          <a:ea typeface="+mn-ea"/>
          <a:cs typeface="+mn-cs"/>
          <a:sym typeface="Century Gothic"/>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3/31/2018</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86CB4B4D-7CA3-9044-876B-883B54F8677D}" type="slidenum">
              <a:rPr lang="en-IN" smtClean="0"/>
              <a:t>‹#›</a:t>
            </a:fld>
            <a:endParaRPr lang="en-IN"/>
          </a:p>
        </p:txBody>
      </p:sp>
    </p:spTree>
    <p:extLst>
      <p:ext uri="{BB962C8B-B14F-4D97-AF65-F5344CB8AC3E}">
        <p14:creationId xmlns:p14="http://schemas.microsoft.com/office/powerpoint/2010/main" val="3088828768"/>
      </p:ext>
    </p:extLst>
  </p:cSld>
  <p:clrMap bg1="dk1" tx1="lt1" bg2="dk2" tx2="lt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3/31/2018</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r>
              <a:rPr lang="en-US" dirty="0"/>
              <a:t>
              </a:t>
            </a:r>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86CB4B4D-7CA3-9044-876B-883B54F8677D}" type="slidenum">
              <a:rPr lang="en-IN" smtClean="0"/>
              <a:t>‹#›</a:t>
            </a:fld>
            <a:endParaRPr lang="en-IN"/>
          </a:p>
        </p:txBody>
      </p:sp>
    </p:spTree>
    <p:extLst>
      <p:ext uri="{BB962C8B-B14F-4D97-AF65-F5344CB8AC3E}">
        <p14:creationId xmlns:p14="http://schemas.microsoft.com/office/powerpoint/2010/main" val="353209395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3/31/2018</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6CB4B4D-7CA3-9044-876B-883B54F8677D}" type="slidenum">
              <a:rPr lang="en-IN" smtClean="0"/>
              <a:t>‹#›</a:t>
            </a:fld>
            <a:endParaRPr lang="en-IN"/>
          </a:p>
        </p:txBody>
      </p:sp>
    </p:spTree>
    <p:extLst>
      <p:ext uri="{BB962C8B-B14F-4D97-AF65-F5344CB8AC3E}">
        <p14:creationId xmlns:p14="http://schemas.microsoft.com/office/powerpoint/2010/main" val="1150933551"/>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96739A-DF25-40C1-99E3-4FBD8AEB9927}" type="datetimeFigureOut">
              <a:rPr lang="en-IN" smtClean="0"/>
              <a:t>31-03-2018</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CB4B4D-7CA3-9044-876B-883B54F8677D}" type="slidenum">
              <a:rPr lang="en-IN" smtClean="0"/>
              <a:t>‹#›</a:t>
            </a:fld>
            <a:endParaRPr lang="en-IN"/>
          </a:p>
        </p:txBody>
      </p:sp>
    </p:spTree>
    <p:extLst>
      <p:ext uri="{BB962C8B-B14F-4D97-AF65-F5344CB8AC3E}">
        <p14:creationId xmlns:p14="http://schemas.microsoft.com/office/powerpoint/2010/main" val="358053536"/>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3/31/2018</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86CB4B4D-7CA3-9044-876B-883B54F8677D}" type="slidenum">
              <a:rPr lang="en-IN" smtClean="0"/>
              <a:t>‹#›</a:t>
            </a:fld>
            <a:endParaRPr lang="en-IN"/>
          </a:p>
        </p:txBody>
      </p:sp>
    </p:spTree>
    <p:extLst>
      <p:ext uri="{BB962C8B-B14F-4D97-AF65-F5344CB8AC3E}">
        <p14:creationId xmlns:p14="http://schemas.microsoft.com/office/powerpoint/2010/main" val="3234749315"/>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3/31/2018</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86CB4B4D-7CA3-9044-876B-883B54F8677D}" type="slidenum">
              <a:rPr lang="en-IN" smtClean="0"/>
              <a:t>‹#›</a:t>
            </a:fld>
            <a:endParaRPr lang="en-IN"/>
          </a:p>
        </p:txBody>
      </p:sp>
    </p:spTree>
    <p:extLst>
      <p:ext uri="{BB962C8B-B14F-4D97-AF65-F5344CB8AC3E}">
        <p14:creationId xmlns:p14="http://schemas.microsoft.com/office/powerpoint/2010/main" val="2251139631"/>
      </p:ext>
    </p:extLst>
  </p:cSld>
  <p:clrMap bg1="dk1" tx1="lt1" bg2="dk2" tx2="lt2" accent1="accent1" accent2="accent2" accent3="accent3" accent4="accent4" accent5="accent5" accent6="accent6" hlink="hlink" folHlink="folHlink"/>
  <p:sldLayoutIdLst>
    <p:sldLayoutId id="2147483780" r:id="rId1"/>
    <p:sldLayoutId id="2147483781" r:id="rId2"/>
    <p:sldLayoutId id="2147483782" r:id="rId3"/>
    <p:sldLayoutId id="2147483783" r:id="rId4"/>
    <p:sldLayoutId id="2147483784" r:id="rId5"/>
    <p:sldLayoutId id="2147483785" r:id="rId6"/>
    <p:sldLayoutId id="2147483786" r:id="rId7"/>
    <p:sldLayoutId id="2147483787" r:id="rId8"/>
    <p:sldLayoutId id="2147483788" r:id="rId9"/>
    <p:sldLayoutId id="2147483789" r:id="rId10"/>
    <p:sldLayoutId id="2147483790" r:id="rId11"/>
    <p:sldLayoutId id="2147483791" r:id="rId12"/>
    <p:sldLayoutId id="2147483792" r:id="rId13"/>
    <p:sldLayoutId id="2147483793" r:id="rId14"/>
    <p:sldLayoutId id="2147483794" r:id="rId15"/>
    <p:sldLayoutId id="2147483795" r:id="rId16"/>
    <p:sldLayoutId id="2147483796"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3/31/2018</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CB4B4D-7CA3-9044-876B-883B54F8677D}" type="slidenum">
              <a:rPr lang="en-IN" smtClean="0"/>
              <a:t>‹#›</a:t>
            </a:fld>
            <a:endParaRPr lang="en-IN"/>
          </a:p>
        </p:txBody>
      </p:sp>
    </p:spTree>
    <p:extLst>
      <p:ext uri="{BB962C8B-B14F-4D97-AF65-F5344CB8AC3E}">
        <p14:creationId xmlns:p14="http://schemas.microsoft.com/office/powerpoint/2010/main" val="4281066873"/>
      </p:ext>
    </p:extLst>
  </p:cSld>
  <p:clrMap bg1="dk1" tx1="lt1" bg2="dk2" tx2="lt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6.xml"/></Relationships>
</file>

<file path=ppt/slides/_rels/slide1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9.png"/><Relationship Id="rId1" Type="http://schemas.openxmlformats.org/officeDocument/2006/relationships/slideLayout" Target="../slideLayouts/slideLayout53.xml"/><Relationship Id="rId4" Type="http://schemas.openxmlformats.org/officeDocument/2006/relationships/image" Target="../media/image23.gif"/></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70.xml"/></Relationships>
</file>

<file path=ppt/slides/_rels/slide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19.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4.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chemeClr val="tx1"/>
            </a:gs>
            <a:gs pos="100000">
              <a:srgbClr val="06588E"/>
            </a:gs>
          </a:gsLst>
          <a:lin ang="6120001" scaled="0"/>
        </a:gradFill>
        <a:effectLst/>
      </p:bgPr>
    </p:bg>
    <p:spTree>
      <p:nvGrpSpPr>
        <p:cNvPr id="1" name=""/>
        <p:cNvGrpSpPr/>
        <p:nvPr/>
      </p:nvGrpSpPr>
      <p:grpSpPr>
        <a:xfrm>
          <a:off x="0" y="0"/>
          <a:ext cx="0" cy="0"/>
          <a:chOff x="0" y="0"/>
          <a:chExt cx="0" cy="0"/>
        </a:xfrm>
      </p:grpSpPr>
      <p:sp>
        <p:nvSpPr>
          <p:cNvPr id="187" name="Title 1"/>
          <p:cNvSpPr txBox="1">
            <a:spLocks noGrp="1"/>
          </p:cNvSpPr>
          <p:nvPr>
            <p:ph type="title"/>
          </p:nvPr>
        </p:nvSpPr>
        <p:spPr>
          <a:xfrm>
            <a:off x="1242263" y="401934"/>
            <a:ext cx="8534404" cy="2259599"/>
          </a:xfrm>
          <a:prstGeom prst="rect">
            <a:avLst/>
          </a:prstGeom>
        </p:spPr>
        <p:txBody>
          <a:bodyPr/>
          <a:lstStyle>
            <a:lvl1pPr>
              <a:defRPr sz="6000" b="1">
                <a:solidFill>
                  <a:srgbClr val="042349"/>
                </a:solidFill>
                <a:latin typeface="Copperplate Gothic Bold"/>
                <a:ea typeface="Copperplate Gothic Bold"/>
                <a:cs typeface="Copperplate Gothic Bold"/>
                <a:sym typeface="Copperplate Gothic Bold"/>
              </a:defRPr>
            </a:lvl1pPr>
          </a:lstStyle>
          <a:p>
            <a:pPr algn="ctr"/>
            <a:r>
              <a:rPr dirty="0">
                <a:solidFill>
                  <a:srgbClr val="0070C0"/>
                </a:solidFill>
              </a:rPr>
              <a:t>STANLEY</a:t>
            </a:r>
          </a:p>
        </p:txBody>
      </p:sp>
      <p:sp>
        <p:nvSpPr>
          <p:cNvPr id="188" name="Text Placeholder 2"/>
          <p:cNvSpPr txBox="1">
            <a:spLocks noGrp="1"/>
          </p:cNvSpPr>
          <p:nvPr>
            <p:ph type="body" sz="quarter" idx="1"/>
          </p:nvPr>
        </p:nvSpPr>
        <p:spPr>
          <a:xfrm>
            <a:off x="1159040" y="3379039"/>
            <a:ext cx="8700849" cy="1498601"/>
          </a:xfrm>
          <a:prstGeom prst="rect">
            <a:avLst/>
          </a:prstGeom>
        </p:spPr>
        <p:txBody>
          <a:bodyPr>
            <a:normAutofit/>
          </a:bodyPr>
          <a:lstStyle>
            <a:lvl1pPr>
              <a:defRPr sz="4800">
                <a:solidFill>
                  <a:srgbClr val="813C0F"/>
                </a:solidFill>
                <a:latin typeface="Bell MT"/>
                <a:ea typeface="Bell MT"/>
                <a:cs typeface="Bell MT"/>
                <a:sym typeface="Bell MT"/>
              </a:defRPr>
            </a:lvl1pPr>
          </a:lstStyle>
          <a:p>
            <a:pPr algn="ctr"/>
            <a:r>
              <a:rPr dirty="0">
                <a:solidFill>
                  <a:schemeClr val="accent1">
                    <a:lumMod val="20000"/>
                    <a:lumOff val="80000"/>
                  </a:schemeClr>
                </a:solidFill>
              </a:rPr>
              <a:t>A </a:t>
            </a:r>
            <a:r>
              <a:rPr dirty="0" smtClean="0">
                <a:solidFill>
                  <a:schemeClr val="accent1">
                    <a:lumMod val="20000"/>
                    <a:lumOff val="80000"/>
                  </a:schemeClr>
                </a:solidFill>
              </a:rPr>
              <a:t>Self</a:t>
            </a:r>
            <a:r>
              <a:rPr lang="en-IN" dirty="0" smtClean="0">
                <a:solidFill>
                  <a:schemeClr val="accent1">
                    <a:lumMod val="20000"/>
                    <a:lumOff val="80000"/>
                  </a:schemeClr>
                </a:solidFill>
              </a:rPr>
              <a:t>-Concealing</a:t>
            </a:r>
            <a:r>
              <a:rPr dirty="0" smtClean="0">
                <a:solidFill>
                  <a:schemeClr val="accent1">
                    <a:lumMod val="20000"/>
                    <a:lumOff val="80000"/>
                  </a:schemeClr>
                </a:solidFill>
              </a:rPr>
              <a:t> </a:t>
            </a:r>
            <a:r>
              <a:rPr dirty="0">
                <a:solidFill>
                  <a:schemeClr val="accent1">
                    <a:lumMod val="20000"/>
                    <a:lumOff val="80000"/>
                  </a:schemeClr>
                </a:solidFill>
              </a:rPr>
              <a:t>UGV</a:t>
            </a:r>
          </a:p>
        </p:txBody>
      </p:sp>
    </p:spTree>
  </p:cSld>
  <p:clrMapOvr>
    <a:masterClrMapping/>
  </p:clrMapOvr>
  <mc:AlternateContent xmlns:mc="http://schemas.openxmlformats.org/markup-compatibility/2006" xmlns:p14="http://schemas.microsoft.com/office/powerpoint/2010/main">
    <mc:Choice Requires="p14">
      <p:transition spd="slow" p14:dur="2000">
        <p:randomBar dir="vert"/>
      </p:transition>
    </mc:Choice>
    <mc:Fallback xmlns="">
      <p:transition spd="slow">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8" presetClass="entr" presetSubtype="0" accel="50000" fill="hold" grpId="0" nodeType="clickEffect">
                                  <p:stCondLst>
                                    <p:cond delay="0"/>
                                  </p:stCondLst>
                                  <p:iterate type="lt">
                                    <p:tmPct val="50000"/>
                                  </p:iterate>
                                  <p:childTnLst>
                                    <p:set>
                                      <p:cBhvr>
                                        <p:cTn id="6" dur="1" fill="hold">
                                          <p:stCondLst>
                                            <p:cond delay="0"/>
                                          </p:stCondLst>
                                        </p:cTn>
                                        <p:tgtEl>
                                          <p:spTgt spid="187"/>
                                        </p:tgtEl>
                                        <p:attrNameLst>
                                          <p:attrName>style.visibility</p:attrName>
                                        </p:attrNameLst>
                                      </p:cBhvr>
                                      <p:to>
                                        <p:strVal val="visible"/>
                                      </p:to>
                                    </p:set>
                                    <p:set>
                                      <p:cBhvr>
                                        <p:cTn id="7" dur="455" fill="hold">
                                          <p:stCondLst>
                                            <p:cond delay="0"/>
                                          </p:stCondLst>
                                        </p:cTn>
                                        <p:tgtEl>
                                          <p:spTgt spid="187"/>
                                        </p:tgtEl>
                                        <p:attrNameLst>
                                          <p:attrName>style.rotation</p:attrName>
                                        </p:attrNameLst>
                                      </p:cBhvr>
                                      <p:to>
                                        <p:strVal val="-45.0"/>
                                      </p:to>
                                    </p:set>
                                    <p:anim calcmode="lin" valueType="num">
                                      <p:cBhvr>
                                        <p:cTn id="8" dur="455" fill="hold">
                                          <p:stCondLst>
                                            <p:cond delay="455"/>
                                          </p:stCondLst>
                                        </p:cTn>
                                        <p:tgtEl>
                                          <p:spTgt spid="187"/>
                                        </p:tgtEl>
                                        <p:attrNameLst>
                                          <p:attrName>style.rotation</p:attrName>
                                        </p:attrNameLst>
                                      </p:cBhvr>
                                      <p:tavLst>
                                        <p:tav tm="0">
                                          <p:val>
                                            <p:fltVal val="-45"/>
                                          </p:val>
                                        </p:tav>
                                        <p:tav tm="69900">
                                          <p:val>
                                            <p:fltVal val="45"/>
                                          </p:val>
                                        </p:tav>
                                        <p:tav tm="100000">
                                          <p:val>
                                            <p:fltVal val="0"/>
                                          </p:val>
                                        </p:tav>
                                      </p:tavLst>
                                    </p:anim>
                                    <p:anim calcmode="lin" valueType="num">
                                      <p:cBhvr>
                                        <p:cTn id="9" dur="455" fill="hold">
                                          <p:stCondLst>
                                            <p:cond delay="0"/>
                                          </p:stCondLst>
                                        </p:cTn>
                                        <p:tgtEl>
                                          <p:spTgt spid="187"/>
                                        </p:tgtEl>
                                        <p:attrNameLst>
                                          <p:attrName>ppt_y</p:attrName>
                                        </p:attrNameLst>
                                      </p:cBhvr>
                                      <p:tavLst>
                                        <p:tav tm="0">
                                          <p:val>
                                            <p:strVal val="#ppt_y-1"/>
                                          </p:val>
                                        </p:tav>
                                        <p:tav tm="100000">
                                          <p:val>
                                            <p:strVal val="#ppt_y-(0.354*#ppt_w-0.172*#ppt_h)"/>
                                          </p:val>
                                        </p:tav>
                                      </p:tavLst>
                                    </p:anim>
                                    <p:anim calcmode="lin" valueType="num">
                                      <p:cBhvr>
                                        <p:cTn id="10" dur="156" decel="50000" autoRev="1" fill="hold">
                                          <p:stCondLst>
                                            <p:cond delay="455"/>
                                          </p:stCondLst>
                                        </p:cTn>
                                        <p:tgtEl>
                                          <p:spTgt spid="187"/>
                                        </p:tgtEl>
                                        <p:attrNameLst>
                                          <p:attrName>ppt_y</p:attrName>
                                        </p:attrNameLst>
                                      </p:cBhvr>
                                      <p:tavLst>
                                        <p:tav tm="0">
                                          <p:val>
                                            <p:strVal val="#ppt_y-(0.354*#ppt_w-0.172*#ppt_h)"/>
                                          </p:val>
                                        </p:tav>
                                        <p:tav tm="100000">
                                          <p:val>
                                            <p:strVal val="#ppt_y-(0.354*#ppt_w-0.172*#ppt_h)-#ppt_h/2"/>
                                          </p:val>
                                        </p:tav>
                                      </p:tavLst>
                                    </p:anim>
                                    <p:anim calcmode="lin" valueType="num">
                                      <p:cBhvr>
                                        <p:cTn id="11" dur="136" fill="hold">
                                          <p:stCondLst>
                                            <p:cond delay="864"/>
                                          </p:stCondLst>
                                        </p:cTn>
                                        <p:tgtEl>
                                          <p:spTgt spid="187"/>
                                        </p:tgtEl>
                                        <p:attrNameLst>
                                          <p:attrName>ppt_y</p:attrName>
                                        </p:attrNameLst>
                                      </p:cBhvr>
                                      <p:tavLst>
                                        <p:tav tm="0">
                                          <p:val>
                                            <p:strVal val="#ppt_y-(0.354*#ppt_w-0.172*#ppt_h)"/>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6" presetClass="entr" presetSubtype="16" fill="hold" grpId="0" nodeType="clickEffect">
                                  <p:stCondLst>
                                    <p:cond delay="0"/>
                                  </p:stCondLst>
                                  <p:childTnLst>
                                    <p:set>
                                      <p:cBhvr>
                                        <p:cTn id="15" dur="1" fill="hold">
                                          <p:stCondLst>
                                            <p:cond delay="0"/>
                                          </p:stCondLst>
                                        </p:cTn>
                                        <p:tgtEl>
                                          <p:spTgt spid="188">
                                            <p:bg/>
                                          </p:spTgt>
                                        </p:tgtEl>
                                        <p:attrNameLst>
                                          <p:attrName>style.visibility</p:attrName>
                                        </p:attrNameLst>
                                      </p:cBhvr>
                                      <p:to>
                                        <p:strVal val="visible"/>
                                      </p:to>
                                    </p:set>
                                    <p:animEffect transition="in" filter="circle(in)">
                                      <p:cBhvr>
                                        <p:cTn id="16" dur="2000"/>
                                        <p:tgtEl>
                                          <p:spTgt spid="188">
                                            <p:bg/>
                                          </p:spTgt>
                                        </p:tgtEl>
                                      </p:cBhvr>
                                    </p:animEffect>
                                  </p:childTnLst>
                                </p:cTn>
                              </p:par>
                            </p:childTnLst>
                          </p:cTn>
                        </p:par>
                      </p:childTnLst>
                    </p:cTn>
                  </p:par>
                  <p:par>
                    <p:cTn id="17" fill="hold">
                      <p:stCondLst>
                        <p:cond delay="indefinite"/>
                      </p:stCondLst>
                      <p:childTnLst>
                        <p:par>
                          <p:cTn id="18" fill="hold">
                            <p:stCondLst>
                              <p:cond delay="0"/>
                            </p:stCondLst>
                            <p:childTnLst>
                              <p:par>
                                <p:cTn id="19" presetID="6" presetClass="entr" presetSubtype="16" fill="hold" grpId="0" nodeType="clickEffect">
                                  <p:stCondLst>
                                    <p:cond delay="0"/>
                                  </p:stCondLst>
                                  <p:childTnLst>
                                    <p:set>
                                      <p:cBhvr>
                                        <p:cTn id="20" dur="1" fill="hold">
                                          <p:stCondLst>
                                            <p:cond delay="0"/>
                                          </p:stCondLst>
                                        </p:cTn>
                                        <p:tgtEl>
                                          <p:spTgt spid="188">
                                            <p:txEl>
                                              <p:pRg st="0" end="0"/>
                                            </p:txEl>
                                          </p:spTgt>
                                        </p:tgtEl>
                                        <p:attrNameLst>
                                          <p:attrName>style.visibility</p:attrName>
                                        </p:attrNameLst>
                                      </p:cBhvr>
                                      <p:to>
                                        <p:strVal val="visible"/>
                                      </p:to>
                                    </p:set>
                                    <p:animEffect transition="in" filter="circle(in)">
                                      <p:cBhvr>
                                        <p:cTn id="21" dur="2000"/>
                                        <p:tgtEl>
                                          <p:spTgt spid="18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animBg="1"/>
      <p:bldP spid="188" grpId="0" uiExpand="1" build="p"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0B050"/>
            </a:gs>
            <a:gs pos="0">
              <a:schemeClr val="bg1">
                <a:lumMod val="95000"/>
                <a:lumOff val="5000"/>
              </a:schemeClr>
            </a:gs>
          </a:gsLst>
          <a:lin ang="6120001" scaled="0"/>
        </a:gradFill>
        <a:effectLst/>
      </p:bgPr>
    </p:bg>
    <p:spTree>
      <p:nvGrpSpPr>
        <p:cNvPr id="1" name=""/>
        <p:cNvGrpSpPr/>
        <p:nvPr/>
      </p:nvGrpSpPr>
      <p:grpSpPr>
        <a:xfrm>
          <a:off x="0" y="0"/>
          <a:ext cx="0" cy="0"/>
          <a:chOff x="0" y="0"/>
          <a:chExt cx="0" cy="0"/>
        </a:xfrm>
      </p:grpSpPr>
      <p:sp>
        <p:nvSpPr>
          <p:cNvPr id="205" name="MICRO-CONTROLLER"/>
          <p:cNvSpPr txBox="1">
            <a:spLocks noGrp="1"/>
          </p:cNvSpPr>
          <p:nvPr>
            <p:ph type="title"/>
          </p:nvPr>
        </p:nvSpPr>
        <p:spPr>
          <a:xfrm>
            <a:off x="693420" y="546184"/>
            <a:ext cx="9016583" cy="1668607"/>
          </a:xfrm>
          <a:prstGeom prst="rect">
            <a:avLst/>
          </a:prstGeom>
        </p:spPr>
        <p:txBody>
          <a:bodyPr/>
          <a:lstStyle>
            <a:lvl1pPr>
              <a:defRPr sz="5400" b="1">
                <a:solidFill>
                  <a:srgbClr val="3E3E3E"/>
                </a:solidFill>
                <a:latin typeface="Copperplate Gothic Bold"/>
                <a:ea typeface="Copperplate Gothic Bold"/>
                <a:cs typeface="Copperplate Gothic Bold"/>
                <a:sym typeface="Copperplate Gothic Bold"/>
              </a:defRPr>
            </a:lvl1pPr>
          </a:lstStyle>
          <a:p>
            <a:r>
              <a:rPr dirty="0">
                <a:solidFill>
                  <a:schemeClr val="accent3">
                    <a:lumMod val="75000"/>
                  </a:schemeClr>
                </a:solidFill>
              </a:rPr>
              <a:t>MICRO-CONTROLLER</a:t>
            </a:r>
          </a:p>
        </p:txBody>
      </p:sp>
      <p:sp>
        <p:nvSpPr>
          <p:cNvPr id="204" name="Heart of the UGV is a micro-controller.…"/>
          <p:cNvSpPr txBox="1">
            <a:spLocks noGrp="1"/>
          </p:cNvSpPr>
          <p:nvPr>
            <p:ph idx="1"/>
          </p:nvPr>
        </p:nvSpPr>
        <p:spPr>
          <a:xfrm>
            <a:off x="693420" y="2391548"/>
            <a:ext cx="8534401" cy="3615268"/>
          </a:xfrm>
          <a:prstGeom prst="rect">
            <a:avLst/>
          </a:prstGeom>
        </p:spPr>
        <p:txBody>
          <a:bodyPr anchor="t">
            <a:normAutofit/>
          </a:bodyPr>
          <a:lstStyle/>
          <a:p>
            <a:pPr marL="200526" indent="-200526">
              <a:buSzPct val="60000"/>
              <a:buBlip>
                <a:blip r:embed="rId2"/>
              </a:buBlip>
              <a:defRPr>
                <a:solidFill>
                  <a:srgbClr val="EDEDED"/>
                </a:solidFill>
                <a:latin typeface="Bell MT"/>
                <a:ea typeface="Bell MT"/>
                <a:cs typeface="Bell MT"/>
                <a:sym typeface="Bell MT"/>
              </a:defRPr>
            </a:pPr>
            <a:r>
              <a:rPr sz="2800" dirty="0"/>
              <a:t>Heart of the UGV is a micro-controller.</a:t>
            </a:r>
          </a:p>
          <a:p>
            <a:pPr marL="200526" indent="-200526">
              <a:buSzPct val="60000"/>
              <a:buBlip>
                <a:blip r:embed="rId2"/>
              </a:buBlip>
              <a:defRPr>
                <a:solidFill>
                  <a:srgbClr val="EDEDED"/>
                </a:solidFill>
                <a:latin typeface="Bell MT"/>
                <a:ea typeface="Bell MT"/>
                <a:cs typeface="Bell MT"/>
                <a:sym typeface="Bell MT"/>
              </a:defRPr>
            </a:pPr>
            <a:r>
              <a:rPr sz="2800" dirty="0"/>
              <a:t>Micro-controller is used for controlling all the operation done by the devices which are interfaced to it.</a:t>
            </a:r>
          </a:p>
          <a:p>
            <a:pPr marL="200526" indent="-200526">
              <a:buSzPct val="60000"/>
              <a:buBlip>
                <a:blip r:embed="rId2"/>
              </a:buBlip>
              <a:defRPr>
                <a:solidFill>
                  <a:srgbClr val="EDEDED"/>
                </a:solidFill>
                <a:latin typeface="Bell MT"/>
                <a:ea typeface="Bell MT"/>
                <a:cs typeface="Bell MT"/>
                <a:sym typeface="Bell MT"/>
              </a:defRPr>
            </a:pPr>
            <a:r>
              <a:rPr sz="2800" dirty="0"/>
              <a:t>Micro-controller helps in transmission and reception of signals to be controlled. </a:t>
            </a:r>
          </a:p>
          <a:p>
            <a:pPr marL="200526" indent="-200526">
              <a:buSzPct val="60000"/>
              <a:buBlip>
                <a:blip r:embed="rId2"/>
              </a:buBlip>
              <a:defRPr>
                <a:solidFill>
                  <a:srgbClr val="EDEDED"/>
                </a:solidFill>
                <a:latin typeface="Bell MT"/>
                <a:ea typeface="Bell MT"/>
                <a:cs typeface="Bell MT"/>
                <a:sym typeface="Bell MT"/>
              </a:defRPr>
            </a:pPr>
            <a:r>
              <a:rPr sz="2800" dirty="0"/>
              <a:t>AT89C52 IC is used in this micro-controller for driving the UGV.</a:t>
            </a:r>
          </a:p>
        </p:txBody>
      </p:sp>
      <p:sp>
        <p:nvSpPr>
          <p:cNvPr id="206" name="Rectangle 19"/>
          <p:cNvSpPr txBox="1"/>
          <p:nvPr/>
        </p:nvSpPr>
        <p:spPr>
          <a:xfrm>
            <a:off x="0" y="-327087"/>
            <a:ext cx="1457459" cy="392918"/>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nchor="ctr">
            <a:spAutoFit/>
          </a:bodyPr>
          <a:lstStyle>
            <a:lvl1pPr defTabSz="914400">
              <a:tabLst>
                <a:tab pos="685800" algn="l"/>
              </a:tabLst>
              <a:defRPr sz="1200">
                <a:latin typeface="Times New Roman"/>
                <a:ea typeface="Times New Roman"/>
                <a:cs typeface="Times New Roman"/>
                <a:sym typeface="Times New Roman"/>
              </a:defRPr>
            </a:lvl1pPr>
          </a:lstStyle>
          <a:p>
            <a:r>
              <a:t>BLOCK DIAGRAM:</a:t>
            </a:r>
            <a:endParaRPr sz="800">
              <a:latin typeface="Arial"/>
              <a:ea typeface="Arial"/>
              <a:cs typeface="Arial"/>
              <a:sym typeface="Arial"/>
            </a:endParaRPr>
          </a:p>
        </p:txBody>
      </p:sp>
      <p:sp>
        <p:nvSpPr>
          <p:cNvPr id="207" name="Rectangle 24"/>
          <p:cNvSpPr txBox="1"/>
          <p:nvPr/>
        </p:nvSpPr>
        <p:spPr>
          <a:xfrm>
            <a:off x="0" y="-193102"/>
            <a:ext cx="1199168" cy="583418"/>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nchor="ctr">
            <a:spAutoFit/>
          </a:bodyPr>
          <a:lstStyle/>
          <a:p>
            <a:pPr defTabSz="914400">
              <a:tabLst>
                <a:tab pos="685800" algn="l"/>
              </a:tabLst>
              <a:defRPr sz="1200">
                <a:latin typeface="Times New Roman"/>
                <a:ea typeface="Times New Roman"/>
                <a:cs typeface="Times New Roman"/>
                <a:sym typeface="Times New Roman"/>
              </a:defRPr>
            </a:pPr>
            <a:endParaRPr/>
          </a:p>
          <a:p>
            <a:pPr defTabSz="914400">
              <a:tabLst>
                <a:tab pos="685800" algn="l"/>
              </a:tabLst>
              <a:defRPr sz="1200">
                <a:latin typeface="Times New Roman"/>
                <a:ea typeface="Times New Roman"/>
                <a:cs typeface="Times New Roman"/>
                <a:sym typeface="Times New Roman"/>
              </a:defRPr>
            </a:pPr>
            <a:r>
              <a:t>                            </a:t>
            </a:r>
            <a:endParaRPr sz="800">
              <a:latin typeface="Arial"/>
              <a:ea typeface="Arial"/>
              <a:cs typeface="Arial"/>
              <a:sym typeface="Arial"/>
            </a:endParaRPr>
          </a:p>
        </p:txBody>
      </p:sp>
      <p:sp>
        <p:nvSpPr>
          <p:cNvPr id="208" name="Rectangle 32"/>
          <p:cNvSpPr txBox="1"/>
          <p:nvPr/>
        </p:nvSpPr>
        <p:spPr>
          <a:xfrm>
            <a:off x="0" y="-193102"/>
            <a:ext cx="1386840" cy="583418"/>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nchor="ctr">
            <a:spAutoFit/>
          </a:bodyPr>
          <a:lstStyle/>
          <a:p>
            <a:pPr defTabSz="914400">
              <a:defRPr sz="1200">
                <a:latin typeface="Times New Roman"/>
                <a:ea typeface="Times New Roman"/>
                <a:cs typeface="Times New Roman"/>
                <a:sym typeface="Times New Roman"/>
              </a:defRPr>
            </a:pPr>
            <a:endParaRPr/>
          </a:p>
          <a:p>
            <a:pPr defTabSz="914400">
              <a:defRPr sz="1200">
                <a:latin typeface="Times New Roman"/>
                <a:ea typeface="Times New Roman"/>
                <a:cs typeface="Times New Roman"/>
                <a:sym typeface="Times New Roman"/>
              </a:defRPr>
            </a:pPr>
            <a:r>
              <a:t>                                 </a:t>
            </a:r>
            <a:endParaRPr sz="80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10000">
              <a:schemeClr val="accent1">
                <a:lumMod val="50000"/>
              </a:schemeClr>
            </a:gs>
            <a:gs pos="100000">
              <a:srgbClr val="06588E"/>
            </a:gs>
          </a:gsLst>
          <a:lin ang="6120001" scaled="0"/>
        </a:gradFill>
        <a:effectLst/>
      </p:bgPr>
    </p:bg>
    <p:spTree>
      <p:nvGrpSpPr>
        <p:cNvPr id="1" name=""/>
        <p:cNvGrpSpPr/>
        <p:nvPr/>
      </p:nvGrpSpPr>
      <p:grpSpPr>
        <a:xfrm>
          <a:off x="0" y="0"/>
          <a:ext cx="0" cy="0"/>
          <a:chOff x="0" y="0"/>
          <a:chExt cx="0" cy="0"/>
        </a:xfrm>
      </p:grpSpPr>
      <p:sp>
        <p:nvSpPr>
          <p:cNvPr id="210" name="The IC used in this is AT89C52 has 40 pins.…"/>
          <p:cNvSpPr txBox="1">
            <a:spLocks noGrp="1"/>
          </p:cNvSpPr>
          <p:nvPr>
            <p:ph type="body" sz="half" idx="1"/>
          </p:nvPr>
        </p:nvSpPr>
        <p:spPr>
          <a:xfrm>
            <a:off x="747712" y="572757"/>
            <a:ext cx="5904297" cy="6123782"/>
          </a:xfrm>
          <a:prstGeom prst="rect">
            <a:avLst/>
          </a:prstGeom>
        </p:spPr>
        <p:txBody>
          <a:bodyPr>
            <a:noAutofit/>
          </a:bodyPr>
          <a:lstStyle/>
          <a:p>
            <a:pPr marL="397763" indent="-397763" defTabSz="397763">
              <a:lnSpc>
                <a:spcPts val="3600"/>
              </a:lnSpc>
              <a:spcBef>
                <a:spcPts val="1000"/>
              </a:spcBef>
              <a:buSzPct val="100000"/>
              <a:buChar char="❑"/>
              <a:tabLst>
                <a:tab pos="114300" algn="l"/>
                <a:tab pos="393700" algn="l"/>
              </a:tabLst>
              <a:defRPr sz="1740">
                <a:solidFill>
                  <a:srgbClr val="EDEDED"/>
                </a:solidFill>
                <a:latin typeface="Bell MT"/>
                <a:ea typeface="Bell MT"/>
                <a:cs typeface="Bell MT"/>
                <a:sym typeface="Bell MT"/>
              </a:defRPr>
            </a:pPr>
            <a:r>
              <a:rPr dirty="0"/>
              <a:t>The IC used in this is AT89C52 has 40 pins. </a:t>
            </a:r>
            <a:endParaRPr dirty="0">
              <a:solidFill>
                <a:srgbClr val="000000"/>
              </a:solidFill>
              <a:latin typeface="Times New Roman"/>
              <a:ea typeface="Times New Roman"/>
              <a:cs typeface="Times New Roman"/>
              <a:sym typeface="Times New Roman"/>
            </a:endParaRPr>
          </a:p>
          <a:p>
            <a:pPr marL="397763" indent="-397763" defTabSz="397763">
              <a:lnSpc>
                <a:spcPts val="3600"/>
              </a:lnSpc>
              <a:spcBef>
                <a:spcPts val="1000"/>
              </a:spcBef>
              <a:buSzPct val="100000"/>
              <a:buChar char="❑"/>
              <a:tabLst>
                <a:tab pos="114300" algn="l"/>
                <a:tab pos="393700" algn="l"/>
              </a:tabLst>
              <a:defRPr sz="1740">
                <a:solidFill>
                  <a:srgbClr val="EDEDED"/>
                </a:solidFill>
                <a:latin typeface="Bell MT"/>
                <a:ea typeface="Bell MT"/>
                <a:cs typeface="Bell MT"/>
                <a:sym typeface="Bell MT"/>
              </a:defRPr>
            </a:pPr>
            <a:r>
              <a:rPr dirty="0"/>
              <a:t>This IC is a low power consumption IC having 8K byte of Flash memory and programmable memory.</a:t>
            </a:r>
            <a:endParaRPr dirty="0">
              <a:solidFill>
                <a:srgbClr val="000000"/>
              </a:solidFill>
              <a:latin typeface="Times New Roman"/>
              <a:ea typeface="Times New Roman"/>
              <a:cs typeface="Times New Roman"/>
              <a:sym typeface="Times New Roman"/>
            </a:endParaRPr>
          </a:p>
          <a:p>
            <a:pPr marL="397763" indent="-397763" defTabSz="397763">
              <a:lnSpc>
                <a:spcPts val="3600"/>
              </a:lnSpc>
              <a:spcBef>
                <a:spcPts val="1000"/>
              </a:spcBef>
              <a:buSzPct val="100000"/>
              <a:buChar char="❑"/>
              <a:tabLst>
                <a:tab pos="114300" algn="l"/>
                <a:tab pos="393700" algn="l"/>
              </a:tabLst>
              <a:defRPr sz="1740">
                <a:solidFill>
                  <a:srgbClr val="EDEDED"/>
                </a:solidFill>
                <a:latin typeface="Bell MT"/>
                <a:ea typeface="Bell MT"/>
                <a:cs typeface="Bell MT"/>
                <a:sym typeface="Bell MT"/>
              </a:defRPr>
            </a:pPr>
            <a:r>
              <a:rPr dirty="0"/>
              <a:t>It also has an on chip Flash memory used for reprogramming. Micro controller is provided with the power supply of 5V through the power supply circuit.</a:t>
            </a:r>
            <a:endParaRPr dirty="0">
              <a:solidFill>
                <a:srgbClr val="000000"/>
              </a:solidFill>
              <a:latin typeface="Times New Roman"/>
              <a:ea typeface="Times New Roman"/>
              <a:cs typeface="Times New Roman"/>
              <a:sym typeface="Times New Roman"/>
            </a:endParaRPr>
          </a:p>
          <a:p>
            <a:pPr marL="298322" indent="-298322" defTabSz="397763">
              <a:lnSpc>
                <a:spcPts val="3600"/>
              </a:lnSpc>
              <a:spcBef>
                <a:spcPts val="1000"/>
              </a:spcBef>
              <a:buSzPct val="100000"/>
              <a:buChar char="❑"/>
              <a:tabLst>
                <a:tab pos="114300" algn="l"/>
                <a:tab pos="393700" algn="l"/>
              </a:tabLst>
              <a:defRPr sz="1740">
                <a:solidFill>
                  <a:srgbClr val="EDEDED"/>
                </a:solidFill>
                <a:latin typeface="Bell MT"/>
                <a:ea typeface="Bell MT"/>
                <a:cs typeface="Bell MT"/>
                <a:sym typeface="Bell MT"/>
              </a:defRPr>
            </a:pPr>
            <a:r>
              <a:rPr dirty="0"/>
              <a:t>It has an additional crystal oscillator with clock frequency of 11.59MHz. </a:t>
            </a:r>
            <a:endParaRPr dirty="0">
              <a:solidFill>
                <a:srgbClr val="000000"/>
              </a:solidFill>
              <a:latin typeface="Times New Roman"/>
              <a:ea typeface="Times New Roman"/>
              <a:cs typeface="Times New Roman"/>
              <a:sym typeface="Times New Roman"/>
            </a:endParaRPr>
          </a:p>
          <a:p>
            <a:pPr marL="397763" indent="-397763" defTabSz="397763">
              <a:lnSpc>
                <a:spcPts val="3600"/>
              </a:lnSpc>
              <a:spcBef>
                <a:spcPts val="1000"/>
              </a:spcBef>
              <a:buSzPct val="100000"/>
              <a:buChar char="❑"/>
              <a:tabLst>
                <a:tab pos="114300" algn="l"/>
                <a:tab pos="393700" algn="l"/>
              </a:tabLst>
              <a:defRPr sz="1740">
                <a:solidFill>
                  <a:srgbClr val="EDEDED"/>
                </a:solidFill>
                <a:latin typeface="Bell MT"/>
                <a:ea typeface="Bell MT"/>
                <a:cs typeface="Bell MT"/>
                <a:sym typeface="Bell MT"/>
              </a:defRPr>
            </a:pPr>
            <a:r>
              <a:rPr dirty="0"/>
              <a:t>This IC can be easily interfaced.</a:t>
            </a:r>
          </a:p>
        </p:txBody>
      </p:sp>
      <p:pic>
        <p:nvPicPr>
          <p:cNvPr id="211" name="Picture 1" descr="Picture 1"/>
          <p:cNvPicPr>
            <a:picLocks noChangeAspect="1"/>
          </p:cNvPicPr>
          <p:nvPr/>
        </p:nvPicPr>
        <p:blipFill>
          <a:blip r:embed="rId2">
            <a:extLst/>
          </a:blip>
          <a:stretch>
            <a:fillRect/>
          </a:stretch>
        </p:blipFill>
        <p:spPr>
          <a:xfrm>
            <a:off x="7412901" y="271603"/>
            <a:ext cx="2365219" cy="2365220"/>
          </a:xfrm>
          <a:prstGeom prst="rect">
            <a:avLst/>
          </a:prstGeom>
          <a:ln w="12700">
            <a:miter lim="400000"/>
          </a:ln>
        </p:spPr>
      </p:pic>
      <p:pic>
        <p:nvPicPr>
          <p:cNvPr id="212" name="Picture 2" descr="Picture 2"/>
          <p:cNvPicPr>
            <a:picLocks noChangeAspect="1"/>
          </p:cNvPicPr>
          <p:nvPr/>
        </p:nvPicPr>
        <p:blipFill>
          <a:blip r:embed="rId3">
            <a:extLst/>
          </a:blip>
          <a:stretch>
            <a:fillRect/>
          </a:stretch>
        </p:blipFill>
        <p:spPr>
          <a:xfrm>
            <a:off x="7250317" y="2879002"/>
            <a:ext cx="2690388" cy="3817537"/>
          </a:xfrm>
          <a:prstGeom prst="rect">
            <a:avLst/>
          </a:prstGeom>
          <a:ln w="12700">
            <a:miter lim="400000"/>
          </a:ln>
        </p:spPr>
      </p:pic>
    </p:spTree>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COLOUR SENSOR"/>
          <p:cNvSpPr txBox="1">
            <a:spLocks noGrp="1"/>
          </p:cNvSpPr>
          <p:nvPr>
            <p:ph type="title"/>
          </p:nvPr>
        </p:nvSpPr>
        <p:spPr>
          <a:xfrm>
            <a:off x="925512" y="533317"/>
            <a:ext cx="8534401" cy="1507069"/>
          </a:xfrm>
          <a:prstGeom prst="rect">
            <a:avLst/>
          </a:prstGeom>
        </p:spPr>
        <p:txBody>
          <a:bodyPr/>
          <a:lstStyle>
            <a:lvl1pPr>
              <a:defRPr sz="6000" b="1">
                <a:solidFill>
                  <a:srgbClr val="042349"/>
                </a:solidFill>
                <a:latin typeface="Copperplate Gothic Bold"/>
                <a:ea typeface="Copperplate Gothic Bold"/>
                <a:cs typeface="Copperplate Gothic Bold"/>
                <a:sym typeface="Copperplate Gothic Bold"/>
              </a:defRPr>
            </a:lvl1pPr>
          </a:lstStyle>
          <a:p>
            <a:r>
              <a:rPr dirty="0">
                <a:solidFill>
                  <a:schemeClr val="accent4"/>
                </a:solidFill>
              </a:rPr>
              <a:t>COLOUR SENSOR</a:t>
            </a:r>
          </a:p>
        </p:txBody>
      </p:sp>
      <p:sp>
        <p:nvSpPr>
          <p:cNvPr id="215" name="To analyse the colour of its environment, colour sensor is used.…"/>
          <p:cNvSpPr txBox="1">
            <a:spLocks noGrp="1"/>
          </p:cNvSpPr>
          <p:nvPr>
            <p:ph idx="1"/>
          </p:nvPr>
        </p:nvSpPr>
        <p:spPr>
          <a:xfrm>
            <a:off x="925512" y="2737351"/>
            <a:ext cx="10368835" cy="3676287"/>
          </a:xfrm>
          <a:prstGeom prst="rect">
            <a:avLst/>
          </a:prstGeom>
        </p:spPr>
        <p:txBody>
          <a:bodyPr>
            <a:normAutofit/>
          </a:bodyPr>
          <a:lstStyle/>
          <a:p>
            <a:pPr marL="160420" indent="-160420">
              <a:lnSpc>
                <a:spcPts val="4400"/>
              </a:lnSpc>
              <a:spcBef>
                <a:spcPts val="1200"/>
              </a:spcBef>
              <a:buSzPct val="60000"/>
              <a:buBlip>
                <a:blip r:embed="rId2"/>
              </a:buBlip>
              <a:tabLst>
                <a:tab pos="139700" algn="l"/>
                <a:tab pos="457200" algn="l"/>
              </a:tabLst>
              <a:defRPr sz="2200">
                <a:solidFill>
                  <a:srgbClr val="DDDDDD"/>
                </a:solidFill>
                <a:latin typeface="Bell MT"/>
                <a:ea typeface="Bell MT"/>
                <a:cs typeface="Bell MT"/>
                <a:sym typeface="Bell MT"/>
              </a:defRPr>
            </a:pPr>
            <a:r>
              <a:rPr sz="2400" b="1" dirty="0">
                <a:solidFill>
                  <a:schemeClr val="tx1">
                    <a:lumMod val="95000"/>
                    <a:lumOff val="5000"/>
                  </a:schemeClr>
                </a:solidFill>
              </a:rPr>
              <a:t>To </a:t>
            </a:r>
            <a:r>
              <a:rPr sz="2400" b="1" dirty="0" smtClean="0">
                <a:solidFill>
                  <a:schemeClr val="tx1">
                    <a:lumMod val="95000"/>
                    <a:lumOff val="5000"/>
                  </a:schemeClr>
                </a:solidFill>
              </a:rPr>
              <a:t>analyze </a:t>
            </a:r>
            <a:r>
              <a:rPr sz="2400" b="1" dirty="0">
                <a:solidFill>
                  <a:schemeClr val="tx1">
                    <a:lumMod val="95000"/>
                    <a:lumOff val="5000"/>
                  </a:schemeClr>
                </a:solidFill>
              </a:rPr>
              <a:t>the colour of its environment, colour sensor is used. </a:t>
            </a:r>
            <a:endParaRPr sz="2400" b="1" dirty="0">
              <a:solidFill>
                <a:schemeClr val="tx1">
                  <a:lumMod val="95000"/>
                  <a:lumOff val="5000"/>
                </a:schemeClr>
              </a:solidFill>
              <a:latin typeface="Times New Roman"/>
              <a:ea typeface="Times New Roman"/>
              <a:cs typeface="Times New Roman"/>
              <a:sym typeface="Times New Roman"/>
            </a:endParaRPr>
          </a:p>
          <a:p>
            <a:pPr marL="160420" indent="-160420">
              <a:lnSpc>
                <a:spcPts val="4400"/>
              </a:lnSpc>
              <a:spcBef>
                <a:spcPts val="1200"/>
              </a:spcBef>
              <a:buSzPct val="60000"/>
              <a:buBlip>
                <a:blip r:embed="rId2"/>
              </a:buBlip>
              <a:tabLst>
                <a:tab pos="139700" algn="l"/>
                <a:tab pos="457200" algn="l"/>
              </a:tabLst>
              <a:defRPr sz="2200">
                <a:solidFill>
                  <a:srgbClr val="DDDDDD"/>
                </a:solidFill>
                <a:latin typeface="Bell MT"/>
                <a:ea typeface="Bell MT"/>
                <a:cs typeface="Bell MT"/>
                <a:sym typeface="Bell MT"/>
              </a:defRPr>
            </a:pPr>
            <a:r>
              <a:rPr sz="2400" b="1" dirty="0">
                <a:solidFill>
                  <a:schemeClr val="tx1">
                    <a:lumMod val="95000"/>
                    <a:lumOff val="5000"/>
                  </a:schemeClr>
                </a:solidFill>
              </a:rPr>
              <a:t>The colour sensor used provides small size, low cost, easily compatible.</a:t>
            </a:r>
            <a:endParaRPr sz="2400" b="1" dirty="0">
              <a:solidFill>
                <a:schemeClr val="tx1">
                  <a:lumMod val="95000"/>
                  <a:lumOff val="5000"/>
                </a:schemeClr>
              </a:solidFill>
              <a:latin typeface="Times New Roman"/>
              <a:ea typeface="Times New Roman"/>
              <a:cs typeface="Times New Roman"/>
              <a:sym typeface="Times New Roman"/>
            </a:endParaRPr>
          </a:p>
          <a:p>
            <a:pPr marL="160420" indent="-160420">
              <a:lnSpc>
                <a:spcPts val="4400"/>
              </a:lnSpc>
              <a:spcBef>
                <a:spcPts val="1200"/>
              </a:spcBef>
              <a:buSzPct val="60000"/>
              <a:buBlip>
                <a:blip r:embed="rId2"/>
              </a:buBlip>
              <a:tabLst>
                <a:tab pos="139700" algn="l"/>
                <a:tab pos="457200" algn="l"/>
              </a:tabLst>
              <a:defRPr sz="2200">
                <a:solidFill>
                  <a:srgbClr val="DDDDDD"/>
                </a:solidFill>
                <a:latin typeface="Bell MT"/>
                <a:ea typeface="Bell MT"/>
                <a:cs typeface="Bell MT"/>
                <a:sym typeface="Bell MT"/>
              </a:defRPr>
            </a:pPr>
            <a:r>
              <a:rPr sz="2400" b="1" dirty="0">
                <a:solidFill>
                  <a:schemeClr val="tx1">
                    <a:lumMod val="95000"/>
                    <a:lumOff val="5000"/>
                  </a:schemeClr>
                </a:solidFill>
              </a:rPr>
              <a:t> This colour sensor is small in size and integrated on a small module making wiring easy and also emits precise information of the neutral colour lighting of pure white.</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The operating principle of colour sensor is simple.…"/>
          <p:cNvSpPr txBox="1">
            <a:spLocks noGrp="1"/>
          </p:cNvSpPr>
          <p:nvPr>
            <p:ph idx="1"/>
          </p:nvPr>
        </p:nvSpPr>
        <p:spPr>
          <a:xfrm>
            <a:off x="884759" y="654998"/>
            <a:ext cx="4642299" cy="6240026"/>
          </a:xfrm>
          <a:prstGeom prst="rect">
            <a:avLst/>
          </a:prstGeom>
        </p:spPr>
        <p:txBody>
          <a:bodyPr>
            <a:normAutofit fontScale="92500"/>
          </a:bodyPr>
          <a:lstStyle/>
          <a:p>
            <a:pPr marL="160420" indent="-160420">
              <a:lnSpc>
                <a:spcPts val="4300"/>
              </a:lnSpc>
              <a:spcBef>
                <a:spcPts val="1200"/>
              </a:spcBef>
              <a:buSzPct val="60000"/>
              <a:buBlip>
                <a:blip r:embed="rId2"/>
              </a:buBlip>
              <a:tabLst>
                <a:tab pos="139700" algn="l"/>
                <a:tab pos="457200" algn="l"/>
              </a:tabLst>
              <a:defRPr sz="2100">
                <a:solidFill>
                  <a:srgbClr val="DDDDDD"/>
                </a:solidFill>
                <a:latin typeface="Bell MT"/>
                <a:ea typeface="Bell MT"/>
                <a:cs typeface="Bell MT"/>
                <a:sym typeface="Bell MT"/>
              </a:defRPr>
            </a:pPr>
            <a:r>
              <a:rPr sz="2400" b="1" dirty="0">
                <a:solidFill>
                  <a:schemeClr val="tx1"/>
                </a:solidFill>
              </a:rPr>
              <a:t>The operating principle of colour sensor is simple.</a:t>
            </a:r>
            <a:endParaRPr sz="2400" b="1" dirty="0">
              <a:solidFill>
                <a:schemeClr val="tx1"/>
              </a:solidFill>
              <a:latin typeface="Times New Roman"/>
              <a:ea typeface="Times New Roman"/>
              <a:cs typeface="Times New Roman"/>
              <a:sym typeface="Times New Roman"/>
            </a:endParaRPr>
          </a:p>
          <a:p>
            <a:pPr marL="160420" indent="-160420">
              <a:lnSpc>
                <a:spcPts val="4300"/>
              </a:lnSpc>
              <a:spcBef>
                <a:spcPts val="1200"/>
              </a:spcBef>
              <a:buSzPct val="60000"/>
              <a:buBlip>
                <a:blip r:embed="rId2"/>
              </a:buBlip>
              <a:tabLst>
                <a:tab pos="139700" algn="l"/>
                <a:tab pos="457200" algn="l"/>
              </a:tabLst>
              <a:defRPr sz="2100">
                <a:solidFill>
                  <a:srgbClr val="DDDDDD"/>
                </a:solidFill>
                <a:latin typeface="Bell MT"/>
                <a:ea typeface="Bell MT"/>
                <a:cs typeface="Bell MT"/>
                <a:sym typeface="Bell MT"/>
              </a:defRPr>
            </a:pPr>
            <a:r>
              <a:rPr sz="2400" b="1" dirty="0">
                <a:solidFill>
                  <a:schemeClr val="tx1"/>
                </a:solidFill>
              </a:rPr>
              <a:t> Photo diode is used to generate signal after reacting with the colour filter on receiving light reflected by ground. </a:t>
            </a:r>
            <a:endParaRPr sz="2400" b="1" dirty="0">
              <a:solidFill>
                <a:schemeClr val="tx1"/>
              </a:solidFill>
              <a:latin typeface="Times New Roman"/>
              <a:ea typeface="Times New Roman"/>
              <a:cs typeface="Times New Roman"/>
              <a:sym typeface="Times New Roman"/>
            </a:endParaRPr>
          </a:p>
          <a:p>
            <a:pPr marL="160420" indent="-160420">
              <a:lnSpc>
                <a:spcPts val="4300"/>
              </a:lnSpc>
              <a:spcBef>
                <a:spcPts val="1200"/>
              </a:spcBef>
              <a:buSzPct val="60000"/>
              <a:buBlip>
                <a:blip r:embed="rId2"/>
              </a:buBlip>
              <a:tabLst>
                <a:tab pos="139700" algn="l"/>
                <a:tab pos="457200" algn="l"/>
              </a:tabLst>
              <a:defRPr sz="2100">
                <a:solidFill>
                  <a:srgbClr val="DDDDDD"/>
                </a:solidFill>
                <a:latin typeface="Bell MT"/>
                <a:ea typeface="Bell MT"/>
                <a:cs typeface="Bell MT"/>
                <a:sym typeface="Bell MT"/>
              </a:defRPr>
            </a:pPr>
            <a:r>
              <a:rPr sz="2400" b="1" dirty="0">
                <a:solidFill>
                  <a:schemeClr val="tx1"/>
                </a:solidFill>
              </a:rPr>
              <a:t>The generated signal is </a:t>
            </a:r>
            <a:r>
              <a:rPr sz="2400" b="1" dirty="0" smtClean="0">
                <a:solidFill>
                  <a:schemeClr val="tx1"/>
                </a:solidFill>
              </a:rPr>
              <a:t>analyzed </a:t>
            </a:r>
            <a:r>
              <a:rPr sz="2400" b="1" dirty="0">
                <a:solidFill>
                  <a:schemeClr val="tx1"/>
                </a:solidFill>
              </a:rPr>
              <a:t>in terms of frequencies and then gives ground colour. </a:t>
            </a:r>
          </a:p>
        </p:txBody>
      </p:sp>
      <p:pic>
        <p:nvPicPr>
          <p:cNvPr id="218" name="Picture 2" descr="Picture 2"/>
          <p:cNvPicPr>
            <a:picLocks noChangeAspect="1"/>
          </p:cNvPicPr>
          <p:nvPr/>
        </p:nvPicPr>
        <p:blipFill>
          <a:blip r:embed="rId3">
            <a:extLst/>
          </a:blip>
          <a:stretch>
            <a:fillRect/>
          </a:stretch>
        </p:blipFill>
        <p:spPr>
          <a:xfrm>
            <a:off x="6635851" y="728303"/>
            <a:ext cx="3406655" cy="2551241"/>
          </a:xfrm>
          <a:prstGeom prst="rect">
            <a:avLst/>
          </a:prstGeom>
          <a:ln w="12700">
            <a:miter lim="400000"/>
          </a:ln>
        </p:spPr>
      </p:pic>
      <p:pic>
        <p:nvPicPr>
          <p:cNvPr id="219" name="Picture 3" descr="Picture 3"/>
          <p:cNvPicPr>
            <a:picLocks noChangeAspect="1"/>
          </p:cNvPicPr>
          <p:nvPr/>
        </p:nvPicPr>
        <p:blipFill>
          <a:blip r:embed="rId4">
            <a:extLst/>
          </a:blip>
          <a:stretch>
            <a:fillRect/>
          </a:stretch>
        </p:blipFill>
        <p:spPr>
          <a:xfrm>
            <a:off x="6586226" y="3563995"/>
            <a:ext cx="3505907" cy="2643896"/>
          </a:xfrm>
          <a:prstGeom prst="rect">
            <a:avLst/>
          </a:prstGeom>
          <a:solidFill>
            <a:schemeClr val="tx1">
              <a:lumMod val="95000"/>
              <a:lumOff val="5000"/>
            </a:schemeClr>
          </a:solidFill>
          <a:ln w="12700">
            <a:miter lim="400000"/>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PIR SENSOR"/>
          <p:cNvSpPr txBox="1">
            <a:spLocks noGrp="1"/>
          </p:cNvSpPr>
          <p:nvPr>
            <p:ph type="title"/>
          </p:nvPr>
        </p:nvSpPr>
        <p:spPr>
          <a:xfrm>
            <a:off x="684212" y="347130"/>
            <a:ext cx="8534401" cy="1507069"/>
          </a:xfrm>
          <a:prstGeom prst="rect">
            <a:avLst/>
          </a:prstGeom>
        </p:spPr>
        <p:txBody>
          <a:bodyPr/>
          <a:lstStyle>
            <a:lvl1pPr>
              <a:defRPr sz="6000" b="1">
                <a:solidFill>
                  <a:srgbClr val="042349"/>
                </a:solidFill>
                <a:latin typeface="Copperplate Gothic Bold"/>
                <a:ea typeface="Copperplate Gothic Bold"/>
                <a:cs typeface="Copperplate Gothic Bold"/>
                <a:sym typeface="Copperplate Gothic Bold"/>
              </a:defRPr>
            </a:lvl1pPr>
          </a:lstStyle>
          <a:p>
            <a:r>
              <a:rPr dirty="0"/>
              <a:t>PIR SENSOR</a:t>
            </a:r>
          </a:p>
        </p:txBody>
      </p:sp>
      <p:sp>
        <p:nvSpPr>
          <p:cNvPr id="222" name="The PIR (Passive Infra-Red) Sensor is used to detect the changes made in the surrounding object by measuring the infrared levels made by the movement of object.…"/>
          <p:cNvSpPr txBox="1">
            <a:spLocks noGrp="1"/>
          </p:cNvSpPr>
          <p:nvPr>
            <p:ph type="body" idx="1"/>
          </p:nvPr>
        </p:nvSpPr>
        <p:spPr>
          <a:xfrm>
            <a:off x="684212" y="1854199"/>
            <a:ext cx="11172843" cy="4677230"/>
          </a:xfrm>
          <a:prstGeom prst="rect">
            <a:avLst/>
          </a:prstGeom>
        </p:spPr>
        <p:txBody>
          <a:bodyPr anchor="t">
            <a:noAutofit/>
          </a:bodyPr>
          <a:lstStyle/>
          <a:p>
            <a:pPr marL="123524" indent="-123524" defTabSz="352043">
              <a:lnSpc>
                <a:spcPts val="3400"/>
              </a:lnSpc>
              <a:spcBef>
                <a:spcPts val="900"/>
              </a:spcBef>
              <a:buSzPct val="60000"/>
              <a:buBlip>
                <a:blip r:embed="rId2"/>
              </a:buBlip>
              <a:tabLst>
                <a:tab pos="101600" algn="l"/>
                <a:tab pos="342900" algn="l"/>
              </a:tabLst>
              <a:defRPr sz="1540">
                <a:solidFill>
                  <a:srgbClr val="DDDDDD"/>
                </a:solidFill>
                <a:latin typeface="Bell MT"/>
                <a:ea typeface="Bell MT"/>
                <a:cs typeface="Bell MT"/>
                <a:sym typeface="Bell MT"/>
              </a:defRPr>
            </a:pPr>
            <a:r>
              <a:rPr sz="1800" dirty="0"/>
              <a:t>	The PIR (Passive Infra-Red) Sensor is used to detect the changes made in the surrounding object by measuring the infrared levels made by the movement of object. </a:t>
            </a:r>
            <a:endParaRPr sz="1800" dirty="0">
              <a:solidFill>
                <a:srgbClr val="000000"/>
              </a:solidFill>
              <a:latin typeface="Times New Roman"/>
              <a:ea typeface="Times New Roman"/>
              <a:cs typeface="Times New Roman"/>
              <a:sym typeface="Times New Roman"/>
            </a:endParaRPr>
          </a:p>
          <a:p>
            <a:pPr marL="123524" indent="-123524" defTabSz="352043">
              <a:lnSpc>
                <a:spcPts val="3400"/>
              </a:lnSpc>
              <a:spcBef>
                <a:spcPts val="900"/>
              </a:spcBef>
              <a:buSzPct val="60000"/>
              <a:buBlip>
                <a:blip r:embed="rId2"/>
              </a:buBlip>
              <a:tabLst>
                <a:tab pos="101600" algn="l"/>
                <a:tab pos="342900" algn="l"/>
              </a:tabLst>
              <a:defRPr sz="1540">
                <a:solidFill>
                  <a:srgbClr val="DDDDDD"/>
                </a:solidFill>
                <a:latin typeface="Bell MT"/>
                <a:ea typeface="Bell MT"/>
                <a:cs typeface="Bell MT"/>
                <a:sym typeface="Bell MT"/>
              </a:defRPr>
            </a:pPr>
            <a:r>
              <a:rPr sz="1800" dirty="0"/>
              <a:t>    The high signal of the motion of object is detected on the I/O pin. PIR sensor is a pyro electric device. </a:t>
            </a:r>
            <a:endParaRPr sz="1800" dirty="0">
              <a:solidFill>
                <a:srgbClr val="000000"/>
              </a:solidFill>
              <a:latin typeface="Times New Roman"/>
              <a:ea typeface="Times New Roman"/>
              <a:cs typeface="Times New Roman"/>
              <a:sym typeface="Times New Roman"/>
            </a:endParaRPr>
          </a:p>
          <a:p>
            <a:pPr marL="123524" indent="-123524" defTabSz="352043">
              <a:lnSpc>
                <a:spcPts val="3400"/>
              </a:lnSpc>
              <a:spcBef>
                <a:spcPts val="900"/>
              </a:spcBef>
              <a:buSzPct val="60000"/>
              <a:buBlip>
                <a:blip r:embed="rId2"/>
              </a:buBlip>
              <a:tabLst>
                <a:tab pos="101600" algn="l"/>
                <a:tab pos="342900" algn="l"/>
              </a:tabLst>
              <a:defRPr sz="1540">
                <a:solidFill>
                  <a:srgbClr val="DDDDDD"/>
                </a:solidFill>
                <a:latin typeface="Bell MT"/>
                <a:ea typeface="Bell MT"/>
                <a:cs typeface="Bell MT"/>
                <a:sym typeface="Bell MT"/>
              </a:defRPr>
            </a:pPr>
            <a:r>
              <a:rPr sz="1800" dirty="0"/>
              <a:t>    The PIR sensor is a device which generates electric charge when exposed to infrared radiation and is made of a crystalline material. </a:t>
            </a:r>
            <a:endParaRPr sz="1800" dirty="0">
              <a:solidFill>
                <a:srgbClr val="000000"/>
              </a:solidFill>
              <a:latin typeface="Times New Roman"/>
              <a:ea typeface="Times New Roman"/>
              <a:cs typeface="Times New Roman"/>
              <a:sym typeface="Times New Roman"/>
            </a:endParaRPr>
          </a:p>
          <a:p>
            <a:pPr marL="123524" indent="-123524" defTabSz="352043">
              <a:lnSpc>
                <a:spcPts val="3400"/>
              </a:lnSpc>
              <a:spcBef>
                <a:spcPts val="900"/>
              </a:spcBef>
              <a:buSzPct val="60000"/>
              <a:buBlip>
                <a:blip r:embed="rId2"/>
              </a:buBlip>
              <a:tabLst>
                <a:tab pos="101600" algn="l"/>
                <a:tab pos="342900" algn="l"/>
              </a:tabLst>
              <a:defRPr sz="1540">
                <a:solidFill>
                  <a:srgbClr val="DDDDDD"/>
                </a:solidFill>
                <a:latin typeface="Bell MT"/>
                <a:ea typeface="Bell MT"/>
                <a:cs typeface="Bell MT"/>
                <a:sym typeface="Bell MT"/>
              </a:defRPr>
            </a:pPr>
            <a:r>
              <a:rPr sz="1800" dirty="0"/>
              <a:t>    An on-board amplifier is used to measure the changes in voltage generated that is obtained by the infrared on striking the object</a:t>
            </a:r>
            <a:r>
              <a:rPr sz="1800" dirty="0" smtClean="0"/>
              <a:t>.</a:t>
            </a:r>
            <a:endParaRPr lang="en-IN" sz="1800" dirty="0" smtClean="0"/>
          </a:p>
          <a:p>
            <a:pPr defTabSz="352043">
              <a:lnSpc>
                <a:spcPts val="3400"/>
              </a:lnSpc>
              <a:spcBef>
                <a:spcPts val="900"/>
              </a:spcBef>
              <a:buSzPct val="60000"/>
              <a:tabLst>
                <a:tab pos="101600" algn="l"/>
                <a:tab pos="342900" algn="l"/>
              </a:tabLst>
              <a:defRPr sz="1540">
                <a:solidFill>
                  <a:srgbClr val="DDDDDD"/>
                </a:solidFill>
                <a:latin typeface="Bell MT"/>
                <a:ea typeface="Bell MT"/>
                <a:cs typeface="Bell MT"/>
                <a:sym typeface="Bell MT"/>
              </a:defRPr>
            </a:pPr>
            <a:r>
              <a:rPr sz="1800" dirty="0"/>
              <a:t/>
            </a:r>
            <a:br>
              <a:rPr sz="1800" dirty="0"/>
            </a:br>
            <a:endParaRPr sz="1800" dirty="0"/>
          </a:p>
        </p:txBody>
      </p:sp>
    </p:spTree>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10000">
              <a:schemeClr val="accent1">
                <a:lumMod val="50000"/>
              </a:schemeClr>
            </a:gs>
            <a:gs pos="100000">
              <a:srgbClr val="06588E"/>
            </a:gs>
          </a:gsLst>
          <a:lin ang="6120001" scaled="0"/>
        </a:gradFill>
        <a:effectLst/>
      </p:bgPr>
    </p:bg>
    <p:spTree>
      <p:nvGrpSpPr>
        <p:cNvPr id="1" name=""/>
        <p:cNvGrpSpPr/>
        <p:nvPr/>
      </p:nvGrpSpPr>
      <p:grpSpPr>
        <a:xfrm>
          <a:off x="0" y="0"/>
          <a:ext cx="0" cy="0"/>
          <a:chOff x="0" y="0"/>
          <a:chExt cx="0" cy="0"/>
        </a:xfrm>
      </p:grpSpPr>
      <p:sp>
        <p:nvSpPr>
          <p:cNvPr id="224" name="Fresnel lens is a special kind of filter used in this sensor which is used to focus the infrared signal onto the object.…"/>
          <p:cNvSpPr txBox="1">
            <a:spLocks noGrp="1"/>
          </p:cNvSpPr>
          <p:nvPr>
            <p:ph type="body" sz="half" idx="1"/>
          </p:nvPr>
        </p:nvSpPr>
        <p:spPr>
          <a:xfrm>
            <a:off x="620712" y="422031"/>
            <a:ext cx="5217380" cy="6029011"/>
          </a:xfrm>
          <a:prstGeom prst="rect">
            <a:avLst/>
          </a:prstGeom>
        </p:spPr>
        <p:txBody>
          <a:bodyPr>
            <a:normAutofit/>
          </a:bodyPr>
          <a:lstStyle/>
          <a:p>
            <a:pPr marL="325754" indent="-325754" defTabSz="421309">
              <a:lnSpc>
                <a:spcPts val="3900"/>
              </a:lnSpc>
              <a:spcBef>
                <a:spcPts val="1000"/>
              </a:spcBef>
              <a:buSzPct val="60000"/>
              <a:buChar char="❑"/>
              <a:tabLst>
                <a:tab pos="114300" algn="l"/>
                <a:tab pos="406400" algn="l"/>
              </a:tabLst>
              <a:defRPr sz="1710">
                <a:solidFill>
                  <a:srgbClr val="EDEDED"/>
                </a:solidFill>
                <a:latin typeface="Bell MT"/>
                <a:ea typeface="Bell MT"/>
                <a:cs typeface="Bell MT"/>
                <a:sym typeface="Bell MT"/>
              </a:defRPr>
            </a:pPr>
            <a:endParaRPr lang="en-IN" sz="1800" b="1" dirty="0" smtClean="0">
              <a:solidFill>
                <a:schemeClr val="tx2">
                  <a:lumMod val="20000"/>
                  <a:lumOff val="80000"/>
                </a:schemeClr>
              </a:solidFill>
            </a:endParaRPr>
          </a:p>
          <a:p>
            <a:pPr marL="325754" indent="-325754" defTabSz="421309">
              <a:lnSpc>
                <a:spcPts val="3900"/>
              </a:lnSpc>
              <a:spcBef>
                <a:spcPts val="1000"/>
              </a:spcBef>
              <a:buSzPct val="60000"/>
              <a:buChar char="❑"/>
              <a:tabLst>
                <a:tab pos="114300" algn="l"/>
                <a:tab pos="406400" algn="l"/>
              </a:tabLst>
              <a:defRPr sz="1710">
                <a:solidFill>
                  <a:srgbClr val="EDEDED"/>
                </a:solidFill>
                <a:latin typeface="Bell MT"/>
                <a:ea typeface="Bell MT"/>
                <a:cs typeface="Bell MT"/>
                <a:sym typeface="Bell MT"/>
              </a:defRPr>
            </a:pPr>
            <a:r>
              <a:rPr sz="1800" b="1" dirty="0" smtClean="0">
                <a:solidFill>
                  <a:schemeClr val="tx2">
                    <a:lumMod val="20000"/>
                    <a:lumOff val="80000"/>
                  </a:schemeClr>
                </a:solidFill>
              </a:rPr>
              <a:t>Fresnel </a:t>
            </a:r>
            <a:r>
              <a:rPr sz="1800" b="1" dirty="0">
                <a:solidFill>
                  <a:schemeClr val="tx2">
                    <a:lumMod val="20000"/>
                    <a:lumOff val="80000"/>
                  </a:schemeClr>
                </a:solidFill>
              </a:rPr>
              <a:t>lens is a special kind of filter used in this sensor which is used to focus the infrared signal onto the object</a:t>
            </a:r>
            <a:r>
              <a:rPr sz="1800" b="1" dirty="0" smtClean="0">
                <a:solidFill>
                  <a:schemeClr val="tx2">
                    <a:lumMod val="20000"/>
                    <a:lumOff val="80000"/>
                  </a:schemeClr>
                </a:solidFill>
              </a:rPr>
              <a:t>.</a:t>
            </a:r>
            <a:endParaRPr lang="en-IN" sz="1800" b="1" dirty="0" smtClean="0">
              <a:solidFill>
                <a:schemeClr val="tx2">
                  <a:lumMod val="20000"/>
                  <a:lumOff val="80000"/>
                </a:schemeClr>
              </a:solidFill>
            </a:endParaRPr>
          </a:p>
          <a:p>
            <a:pPr marL="325754" indent="-325754" defTabSz="421309">
              <a:lnSpc>
                <a:spcPts val="3900"/>
              </a:lnSpc>
              <a:spcBef>
                <a:spcPts val="1000"/>
              </a:spcBef>
              <a:buSzPct val="60000"/>
              <a:buChar char="❑"/>
              <a:tabLst>
                <a:tab pos="114300" algn="l"/>
                <a:tab pos="406400" algn="l"/>
              </a:tabLst>
              <a:defRPr sz="1710">
                <a:solidFill>
                  <a:srgbClr val="EDEDED"/>
                </a:solidFill>
                <a:latin typeface="Bell MT"/>
                <a:ea typeface="Bell MT"/>
                <a:cs typeface="Bell MT"/>
                <a:sym typeface="Bell MT"/>
              </a:defRPr>
            </a:pPr>
            <a:r>
              <a:rPr lang="en-IN" sz="1800" b="1" dirty="0" smtClean="0">
                <a:solidFill>
                  <a:schemeClr val="tx2">
                    <a:lumMod val="20000"/>
                    <a:lumOff val="80000"/>
                  </a:schemeClr>
                </a:solidFill>
                <a:latin typeface="Times New Roman"/>
                <a:ea typeface="Times New Roman"/>
                <a:cs typeface="Times New Roman"/>
                <a:sym typeface="Times New Roman"/>
              </a:rPr>
              <a:t>In order to differentiate between the human and the animal movement we will use OMRON D6T series sensors .</a:t>
            </a:r>
            <a:endParaRPr sz="1800" b="1" dirty="0">
              <a:solidFill>
                <a:schemeClr val="tx2">
                  <a:lumMod val="20000"/>
                  <a:lumOff val="80000"/>
                </a:schemeClr>
              </a:solidFill>
              <a:latin typeface="Times New Roman"/>
              <a:ea typeface="Times New Roman"/>
              <a:cs typeface="Times New Roman"/>
              <a:sym typeface="Times New Roman"/>
            </a:endParaRPr>
          </a:p>
          <a:p>
            <a:pPr marL="325754" indent="-325754" defTabSz="421309">
              <a:lnSpc>
                <a:spcPts val="3900"/>
              </a:lnSpc>
              <a:spcBef>
                <a:spcPts val="1000"/>
              </a:spcBef>
              <a:buSzPct val="60000"/>
              <a:buChar char="❑"/>
              <a:tabLst>
                <a:tab pos="114300" algn="l"/>
                <a:tab pos="406400" algn="l"/>
              </a:tabLst>
              <a:defRPr sz="1710">
                <a:solidFill>
                  <a:srgbClr val="EDEDED"/>
                </a:solidFill>
                <a:latin typeface="Bell MT"/>
                <a:ea typeface="Bell MT"/>
                <a:cs typeface="Bell MT"/>
                <a:sym typeface="Bell MT"/>
              </a:defRPr>
            </a:pPr>
            <a:r>
              <a:rPr sz="1800" b="1" dirty="0">
                <a:solidFill>
                  <a:schemeClr val="tx2">
                    <a:lumMod val="20000"/>
                    <a:lumOff val="80000"/>
                  </a:schemeClr>
                </a:solidFill>
              </a:rPr>
              <a:t>  This PIR sensor has a single bit output having small size that makes it compatible to all micro- controllers of 3V &amp; 5V operation with less than 100uA current </a:t>
            </a:r>
            <a:r>
              <a:rPr sz="1800" b="1" dirty="0" smtClean="0">
                <a:solidFill>
                  <a:schemeClr val="tx2">
                    <a:lumMod val="20000"/>
                    <a:lumOff val="80000"/>
                  </a:schemeClr>
                </a:solidFill>
              </a:rPr>
              <a:t>draw</a:t>
            </a:r>
            <a:r>
              <a:rPr lang="en-IN" sz="1800" b="1" dirty="0" smtClean="0">
                <a:solidFill>
                  <a:schemeClr val="tx2">
                    <a:lumMod val="20000"/>
                    <a:lumOff val="80000"/>
                  </a:schemeClr>
                </a:solidFill>
              </a:rPr>
              <a:t>.</a:t>
            </a:r>
          </a:p>
          <a:p>
            <a:pPr marL="325754" indent="-325754" defTabSz="421309">
              <a:lnSpc>
                <a:spcPts val="3900"/>
              </a:lnSpc>
              <a:spcBef>
                <a:spcPts val="1000"/>
              </a:spcBef>
              <a:buSzPct val="60000"/>
              <a:buChar char="❑"/>
              <a:tabLst>
                <a:tab pos="114300" algn="l"/>
                <a:tab pos="406400" algn="l"/>
              </a:tabLst>
              <a:defRPr sz="1710">
                <a:solidFill>
                  <a:srgbClr val="EDEDED"/>
                </a:solidFill>
                <a:latin typeface="Bell MT"/>
                <a:ea typeface="Bell MT"/>
                <a:cs typeface="Bell MT"/>
                <a:sym typeface="Bell MT"/>
              </a:defRPr>
            </a:pPr>
            <a:endParaRPr sz="1800" b="1" dirty="0">
              <a:solidFill>
                <a:schemeClr val="tx2">
                  <a:lumMod val="20000"/>
                  <a:lumOff val="80000"/>
                </a:schemeClr>
              </a:solidFill>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681987" y="638487"/>
            <a:ext cx="1970641" cy="1535140"/>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1117" y="2395008"/>
            <a:ext cx="4895451" cy="4140545"/>
          </a:xfrm>
          <a:prstGeom prst="rect">
            <a:avLst/>
          </a:prstGeom>
        </p:spPr>
      </p:pic>
    </p:spTree>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flip="none" rotWithShape="1">
          <a:gsLst>
            <a:gs pos="84000">
              <a:schemeClr val="accent4">
                <a:lumMod val="50000"/>
              </a:schemeClr>
            </a:gs>
            <a:gs pos="99000">
              <a:schemeClr val="accent1">
                <a:lumMod val="50000"/>
              </a:schemeClr>
            </a:gs>
          </a:gsLst>
          <a:lin ang="6120001" scaled="0"/>
        </a:gradFill>
        <a:effectLst/>
      </p:bgPr>
    </p:bg>
    <p:spTree>
      <p:nvGrpSpPr>
        <p:cNvPr id="1" name=""/>
        <p:cNvGrpSpPr/>
        <p:nvPr/>
      </p:nvGrpSpPr>
      <p:grpSpPr>
        <a:xfrm>
          <a:off x="0" y="0"/>
          <a:ext cx="0" cy="0"/>
          <a:chOff x="0" y="0"/>
          <a:chExt cx="0" cy="0"/>
        </a:xfrm>
      </p:grpSpPr>
      <p:sp>
        <p:nvSpPr>
          <p:cNvPr id="226" name="LED MATRIX"/>
          <p:cNvSpPr txBox="1">
            <a:spLocks noGrp="1"/>
          </p:cNvSpPr>
          <p:nvPr>
            <p:ph type="title"/>
          </p:nvPr>
        </p:nvSpPr>
        <p:spPr>
          <a:xfrm>
            <a:off x="587960" y="0"/>
            <a:ext cx="8534401" cy="1507068"/>
          </a:xfrm>
          <a:prstGeom prst="rect">
            <a:avLst/>
          </a:prstGeom>
        </p:spPr>
        <p:txBody>
          <a:bodyPr/>
          <a:lstStyle>
            <a:lvl1pPr>
              <a:defRPr sz="6000" b="1">
                <a:solidFill>
                  <a:srgbClr val="042349"/>
                </a:solidFill>
                <a:latin typeface="Copperplate Gothic Bold"/>
                <a:ea typeface="Copperplate Gothic Bold"/>
                <a:cs typeface="Copperplate Gothic Bold"/>
                <a:sym typeface="Copperplate Gothic Bold"/>
              </a:defRPr>
            </a:lvl1pPr>
          </a:lstStyle>
          <a:p>
            <a:r>
              <a:rPr dirty="0">
                <a:solidFill>
                  <a:schemeClr val="accent1">
                    <a:lumMod val="50000"/>
                  </a:schemeClr>
                </a:solidFill>
              </a:rPr>
              <a:t>LED MATRIX</a:t>
            </a:r>
          </a:p>
        </p:txBody>
      </p:sp>
      <p:sp>
        <p:nvSpPr>
          <p:cNvPr id="227" name="To display ground colours, 8x8 RGB LED matrix’s is being used. We used one matrix with one colour sensor which allows it to create a uniform colour zone.…"/>
          <p:cNvSpPr txBox="1">
            <a:spLocks noGrp="1"/>
          </p:cNvSpPr>
          <p:nvPr>
            <p:ph type="body" sz="quarter" idx="1"/>
          </p:nvPr>
        </p:nvSpPr>
        <p:spPr>
          <a:xfrm>
            <a:off x="761215" y="1296238"/>
            <a:ext cx="4946566" cy="5134708"/>
          </a:xfrm>
          <a:prstGeom prst="rect">
            <a:avLst/>
          </a:prstGeom>
        </p:spPr>
        <p:txBody>
          <a:bodyPr>
            <a:normAutofit/>
          </a:bodyPr>
          <a:lstStyle/>
          <a:p>
            <a:pPr marL="96877" indent="-96877" defTabSz="276102">
              <a:lnSpc>
                <a:spcPts val="2300"/>
              </a:lnSpc>
              <a:buSzPct val="60000"/>
              <a:buBlip>
                <a:blip r:embed="rId2"/>
              </a:buBlip>
              <a:tabLst>
                <a:tab pos="76200" algn="l"/>
                <a:tab pos="266700" algn="l"/>
              </a:tabLst>
              <a:defRPr sz="1037">
                <a:solidFill>
                  <a:srgbClr val="EDEDED"/>
                </a:solidFill>
                <a:latin typeface="Bell MT"/>
                <a:ea typeface="Bell MT"/>
                <a:cs typeface="Bell MT"/>
                <a:sym typeface="Bell MT"/>
              </a:defRPr>
            </a:pPr>
            <a:r>
              <a:rPr sz="1800" b="1" dirty="0">
                <a:solidFill>
                  <a:schemeClr val="tx1"/>
                </a:solidFill>
              </a:rPr>
              <a:t>         To display ground colours, 8x8 RGB LED matrix’s is being used. We used one matrix with one colour sensor which allows it to create a uniform colour zone</a:t>
            </a:r>
            <a:r>
              <a:rPr sz="1800" b="1" dirty="0" smtClean="0">
                <a:solidFill>
                  <a:schemeClr val="tx1"/>
                </a:solidFill>
              </a:rPr>
              <a:t>.</a:t>
            </a:r>
            <a:endParaRPr lang="en-IN" sz="1800" b="1" dirty="0" smtClean="0">
              <a:solidFill>
                <a:schemeClr val="tx1"/>
              </a:solidFill>
            </a:endParaRPr>
          </a:p>
          <a:p>
            <a:pPr defTabSz="276102">
              <a:lnSpc>
                <a:spcPts val="2300"/>
              </a:lnSpc>
              <a:buSzPct val="60000"/>
              <a:tabLst>
                <a:tab pos="76200" algn="l"/>
                <a:tab pos="266700" algn="l"/>
              </a:tabLst>
              <a:defRPr sz="1037">
                <a:solidFill>
                  <a:srgbClr val="EDEDED"/>
                </a:solidFill>
                <a:latin typeface="Bell MT"/>
                <a:ea typeface="Bell MT"/>
                <a:cs typeface="Bell MT"/>
                <a:sym typeface="Bell MT"/>
              </a:defRPr>
            </a:pPr>
            <a:endParaRPr sz="1800" b="1" dirty="0">
              <a:solidFill>
                <a:schemeClr val="tx1"/>
              </a:solidFill>
              <a:latin typeface="Times New Roman"/>
              <a:ea typeface="Times New Roman"/>
              <a:cs typeface="Times New Roman"/>
              <a:sym typeface="Times New Roman"/>
            </a:endParaRPr>
          </a:p>
          <a:p>
            <a:pPr marL="96877" indent="-96877" defTabSz="276102">
              <a:lnSpc>
                <a:spcPts val="2300"/>
              </a:lnSpc>
              <a:buSzPct val="60000"/>
              <a:buBlip>
                <a:blip r:embed="rId2"/>
              </a:buBlip>
              <a:tabLst>
                <a:tab pos="76200" algn="l"/>
                <a:tab pos="266700" algn="l"/>
              </a:tabLst>
              <a:defRPr sz="1037">
                <a:solidFill>
                  <a:srgbClr val="EDEDED"/>
                </a:solidFill>
                <a:latin typeface="Bell MT"/>
                <a:ea typeface="Bell MT"/>
                <a:cs typeface="Bell MT"/>
                <a:sym typeface="Bell MT"/>
              </a:defRPr>
            </a:pPr>
            <a:r>
              <a:rPr sz="1800" b="1" dirty="0">
                <a:solidFill>
                  <a:schemeClr val="tx1"/>
                </a:solidFill>
              </a:rPr>
              <a:t>         Besides, these LED matrix’s have many benefits such as pins in 2*16 sets make it easier for wiring, their lightening quality (the UGV is used for the purpose of reproducing a colour rather than lightning up the environment), and a low power consumption. </a:t>
            </a:r>
            <a:br>
              <a:rPr sz="1800" b="1" dirty="0">
                <a:solidFill>
                  <a:schemeClr val="tx1"/>
                </a:solidFill>
              </a:rPr>
            </a:br>
            <a:endParaRPr sz="1800" b="1" dirty="0">
              <a:solidFill>
                <a:schemeClr val="tx1"/>
              </a:soli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81740" y="1909001"/>
            <a:ext cx="3290746" cy="3255055"/>
          </a:xfrm>
          <a:prstGeom prst="rect">
            <a:avLst/>
          </a:prstGeom>
        </p:spPr>
      </p:pic>
    </p:spTree>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2"/>
          <p:cNvSpPr txBox="1">
            <a:spLocks noChangeArrowheads="1"/>
          </p:cNvSpPr>
          <p:nvPr/>
        </p:nvSpPr>
        <p:spPr bwMode="auto">
          <a:xfrm>
            <a:off x="4651827" y="1267047"/>
            <a:ext cx="1108216" cy="808132"/>
          </a:xfrm>
          <a:prstGeom prst="rect">
            <a:avLst/>
          </a:prstGeom>
          <a:ln>
            <a:headEnd/>
            <a:tailEnd/>
          </a:ln>
        </p:spPr>
        <p:style>
          <a:lnRef idx="2">
            <a:schemeClr val="dk1"/>
          </a:lnRef>
          <a:fillRef idx="1">
            <a:schemeClr val="lt1"/>
          </a:fillRef>
          <a:effectRef idx="0">
            <a:schemeClr val="dk1"/>
          </a:effectRef>
          <a:fontRef idx="minor">
            <a:schemeClr val="dk1"/>
          </a:fontRef>
        </p:style>
        <p:txBody>
          <a:bodyPr rot="0" vert="horz" wrap="square" lIns="91440" tIns="45720" rIns="91440" bIns="45720" anchor="t" anchorCtr="0">
            <a:noAutofit/>
          </a:bodyPr>
          <a:lstStyle/>
          <a:p>
            <a:pPr>
              <a:lnSpc>
                <a:spcPct val="107000"/>
              </a:lnSpc>
              <a:spcAft>
                <a:spcPts val="800"/>
              </a:spcAft>
            </a:pPr>
            <a:r>
              <a:rPr lang="en-IN" sz="1600" dirty="0" smtClean="0">
                <a:effectLst/>
                <a:latin typeface="Times New Roman" panose="02020603050405020304" pitchFamily="18" charset="0"/>
                <a:ea typeface="Calibri" panose="020F0502020204030204" pitchFamily="34" charset="0"/>
                <a:cs typeface="Times New Roman" panose="02020603050405020304" pitchFamily="18" charset="0"/>
              </a:rPr>
              <a:t>POWER               SUPPLY</a:t>
            </a:r>
            <a:endParaRPr lang="en-IN" sz="1400" dirty="0">
              <a:effectLst/>
              <a:ea typeface="Calibri" panose="020F0502020204030204" pitchFamily="34" charset="0"/>
              <a:cs typeface="Times New Roman" panose="02020603050405020304" pitchFamily="18" charset="0"/>
            </a:endParaRPr>
          </a:p>
        </p:txBody>
      </p:sp>
      <p:sp>
        <p:nvSpPr>
          <p:cNvPr id="5" name="Text Box 2"/>
          <p:cNvSpPr txBox="1">
            <a:spLocks noChangeArrowheads="1"/>
          </p:cNvSpPr>
          <p:nvPr/>
        </p:nvSpPr>
        <p:spPr bwMode="auto">
          <a:xfrm>
            <a:off x="6298572" y="1267047"/>
            <a:ext cx="1051560" cy="808132"/>
          </a:xfrm>
          <a:prstGeom prst="rect">
            <a:avLst/>
          </a:prstGeom>
          <a:ln>
            <a:headEnd/>
            <a:tailEnd/>
          </a:ln>
        </p:spPr>
        <p:style>
          <a:lnRef idx="2">
            <a:schemeClr val="dk1"/>
          </a:lnRef>
          <a:fillRef idx="1">
            <a:schemeClr val="lt1"/>
          </a:fillRef>
          <a:effectRef idx="0">
            <a:schemeClr val="dk1"/>
          </a:effectRef>
          <a:fontRef idx="minor">
            <a:schemeClr val="dk1"/>
          </a:fontRef>
        </p:style>
        <p:txBody>
          <a:bodyPr rot="0" vert="horz" wrap="square" lIns="91440" tIns="45720" rIns="91440" bIns="45720" anchor="t" anchorCtr="0">
            <a:noAutofit/>
          </a:bodyPr>
          <a:lstStyle/>
          <a:p>
            <a:pPr>
              <a:lnSpc>
                <a:spcPct val="107000"/>
              </a:lnSpc>
              <a:spcAft>
                <a:spcPts val="80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REMOTE</a:t>
            </a:r>
            <a:endParaRPr lang="en-IN" sz="1400" dirty="0">
              <a:effectLst/>
              <a:ea typeface="Calibri" panose="020F0502020204030204" pitchFamily="34" charset="0"/>
              <a:cs typeface="Times New Roman" panose="02020603050405020304" pitchFamily="18" charset="0"/>
            </a:endParaRPr>
          </a:p>
          <a:p>
            <a:pPr>
              <a:lnSpc>
                <a:spcPct val="107000"/>
              </a:lnSpc>
              <a:spcAft>
                <a:spcPts val="800"/>
              </a:spcAft>
            </a:pPr>
            <a:r>
              <a:rPr lang="en-IN" sz="1400" dirty="0">
                <a:effectLst/>
                <a:ea typeface="Calibri" panose="020F0502020204030204" pitchFamily="34" charset="0"/>
                <a:cs typeface="Times New Roman" panose="02020603050405020304" pitchFamily="18" charset="0"/>
              </a:rPr>
              <a:t> </a:t>
            </a:r>
          </a:p>
        </p:txBody>
      </p:sp>
      <p:sp>
        <p:nvSpPr>
          <p:cNvPr id="6" name="Text Box 2"/>
          <p:cNvSpPr txBox="1">
            <a:spLocks noChangeArrowheads="1"/>
          </p:cNvSpPr>
          <p:nvPr/>
        </p:nvSpPr>
        <p:spPr bwMode="auto">
          <a:xfrm>
            <a:off x="5016743" y="3036146"/>
            <a:ext cx="1867686" cy="998220"/>
          </a:xfrm>
          <a:prstGeom prst="rect">
            <a:avLst/>
          </a:prstGeom>
          <a:ln>
            <a:headEnd/>
            <a:tailEnd/>
          </a:ln>
        </p:spPr>
        <p:style>
          <a:lnRef idx="2">
            <a:schemeClr val="dk1"/>
          </a:lnRef>
          <a:fillRef idx="1">
            <a:schemeClr val="lt1"/>
          </a:fillRef>
          <a:effectRef idx="0">
            <a:schemeClr val="dk1"/>
          </a:effectRef>
          <a:fontRef idx="minor">
            <a:schemeClr val="dk1"/>
          </a:fontRef>
        </p:style>
        <p:txBody>
          <a:bodyPr rot="0" vert="horz" wrap="square" lIns="91440" tIns="45720" rIns="91440" bIns="45720" anchor="t" anchorCtr="0">
            <a:noAutofit/>
          </a:bodyPr>
          <a:lstStyle/>
          <a:p>
            <a:pPr>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100" dirty="0">
              <a:effectLst/>
              <a:ea typeface="Calibri" panose="020F0502020204030204" pitchFamily="34" charset="0"/>
              <a:cs typeface="Times New Roman" panose="02020603050405020304" pitchFamily="18" charset="0"/>
            </a:endParaRPr>
          </a:p>
          <a:p>
            <a:pPr>
              <a:lnSpc>
                <a:spcPct val="107000"/>
              </a:lnSpc>
              <a:spcAft>
                <a:spcPts val="800"/>
              </a:spcAft>
            </a:pPr>
            <a:r>
              <a:rPr lang="en-IN" sz="1200" dirty="0" smtClean="0">
                <a:effectLst/>
                <a:latin typeface="Times New Roman" panose="02020603050405020304" pitchFamily="18" charset="0"/>
                <a:ea typeface="Calibri" panose="020F0502020204030204" pitchFamily="34" charset="0"/>
                <a:cs typeface="Times New Roman" panose="02020603050405020304" pitchFamily="18" charset="0"/>
              </a:rPr>
              <a:t>  MICROCONTROLLER</a:t>
            </a:r>
            <a:endParaRPr lang="en-IN" sz="1100" dirty="0">
              <a:effectLst/>
              <a:ea typeface="Calibri" panose="020F0502020204030204" pitchFamily="34" charset="0"/>
              <a:cs typeface="Times New Roman" panose="02020603050405020304" pitchFamily="18" charset="0"/>
            </a:endParaRPr>
          </a:p>
        </p:txBody>
      </p:sp>
      <p:sp>
        <p:nvSpPr>
          <p:cNvPr id="7" name="Text Box 2"/>
          <p:cNvSpPr txBox="1">
            <a:spLocks noChangeArrowheads="1"/>
          </p:cNvSpPr>
          <p:nvPr/>
        </p:nvSpPr>
        <p:spPr bwMode="auto">
          <a:xfrm>
            <a:off x="3009966" y="3017795"/>
            <a:ext cx="1074420" cy="813531"/>
          </a:xfrm>
          <a:prstGeom prst="rect">
            <a:avLst/>
          </a:prstGeom>
          <a:ln>
            <a:headEnd/>
            <a:tailEnd/>
          </a:ln>
        </p:spPr>
        <p:style>
          <a:lnRef idx="2">
            <a:schemeClr val="dk1"/>
          </a:lnRef>
          <a:fillRef idx="1">
            <a:schemeClr val="lt1"/>
          </a:fillRef>
          <a:effectRef idx="0">
            <a:schemeClr val="dk1"/>
          </a:effectRef>
          <a:fontRef idx="minor">
            <a:schemeClr val="dk1"/>
          </a:fontRef>
        </p:style>
        <p:txBody>
          <a:bodyPr rot="0" vert="horz" wrap="square" lIns="91440" tIns="45720" rIns="91440" bIns="45720" anchor="t" anchorCtr="0">
            <a:noAutofit/>
          </a:bodyPr>
          <a:lstStyle/>
          <a:p>
            <a:pPr>
              <a:lnSpc>
                <a:spcPct val="107000"/>
              </a:lnSpc>
              <a:spcAft>
                <a:spcPts val="80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COLOUR SENSOR</a:t>
            </a:r>
            <a:endParaRPr lang="en-IN" sz="1400" dirty="0">
              <a:effectLst/>
              <a:ea typeface="Calibri" panose="020F0502020204030204" pitchFamily="34" charset="0"/>
              <a:cs typeface="Times New Roman" panose="02020603050405020304" pitchFamily="18" charset="0"/>
            </a:endParaRPr>
          </a:p>
        </p:txBody>
      </p:sp>
      <p:sp>
        <p:nvSpPr>
          <p:cNvPr id="8" name="Text Box 2"/>
          <p:cNvSpPr txBox="1">
            <a:spLocks noChangeArrowheads="1"/>
          </p:cNvSpPr>
          <p:nvPr/>
        </p:nvSpPr>
        <p:spPr bwMode="auto">
          <a:xfrm>
            <a:off x="7728959" y="2250560"/>
            <a:ext cx="624840" cy="563880"/>
          </a:xfrm>
          <a:prstGeom prst="rect">
            <a:avLst/>
          </a:prstGeom>
          <a:ln>
            <a:headEnd/>
            <a:tailEnd/>
          </a:ln>
        </p:spPr>
        <p:style>
          <a:lnRef idx="2">
            <a:schemeClr val="dk1"/>
          </a:lnRef>
          <a:fillRef idx="1">
            <a:schemeClr val="lt1"/>
          </a:fillRef>
          <a:effectRef idx="0">
            <a:schemeClr val="dk1"/>
          </a:effectRef>
          <a:fontRef idx="minor">
            <a:schemeClr val="dk1"/>
          </a:fontRef>
        </p:style>
        <p:txBody>
          <a:bodyPr rot="0" vert="horz" wrap="square" lIns="91440" tIns="45720" rIns="91440" bIns="45720" anchor="t" anchorCtr="0">
            <a:noAutofit/>
          </a:bodyPr>
          <a:lstStyle/>
          <a:p>
            <a:pPr>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S</a:t>
            </a:r>
            <a:endParaRPr lang="en-IN" sz="1100" dirty="0">
              <a:effectLst/>
              <a:ea typeface="Calibri" panose="020F0502020204030204" pitchFamily="34" charset="0"/>
              <a:cs typeface="Times New Roman" panose="02020603050405020304" pitchFamily="18" charset="0"/>
            </a:endParaRPr>
          </a:p>
          <a:p>
            <a:pPr>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l</a:t>
            </a:r>
            <a:endParaRPr lang="en-IN" sz="1100" dirty="0">
              <a:effectLst/>
              <a:ea typeface="Calibri" panose="020F0502020204030204" pitchFamily="34" charset="0"/>
              <a:cs typeface="Times New Roman" panose="02020603050405020304" pitchFamily="18" charset="0"/>
            </a:endParaRPr>
          </a:p>
        </p:txBody>
      </p:sp>
      <p:sp>
        <p:nvSpPr>
          <p:cNvPr id="9" name="Text Box 2"/>
          <p:cNvSpPr txBox="1">
            <a:spLocks noChangeArrowheads="1"/>
          </p:cNvSpPr>
          <p:nvPr/>
        </p:nvSpPr>
        <p:spPr bwMode="auto">
          <a:xfrm>
            <a:off x="7772648" y="4169649"/>
            <a:ext cx="609600" cy="571500"/>
          </a:xfrm>
          <a:prstGeom prst="rect">
            <a:avLst/>
          </a:prstGeom>
          <a:ln>
            <a:headEnd/>
            <a:tailEnd/>
          </a:ln>
        </p:spPr>
        <p:style>
          <a:lnRef idx="2">
            <a:schemeClr val="dk1"/>
          </a:lnRef>
          <a:fillRef idx="1">
            <a:schemeClr val="lt1"/>
          </a:fillRef>
          <a:effectRef idx="0">
            <a:schemeClr val="dk1"/>
          </a:effectRef>
          <a:fontRef idx="minor">
            <a:schemeClr val="dk1"/>
          </a:fontRef>
        </p:style>
        <p:txBody>
          <a:bodyPr rot="0" vert="horz" wrap="square" lIns="91440" tIns="45720" rIns="91440" bIns="45720" anchor="t" anchorCtr="0">
            <a:noAutofit/>
          </a:bodyPr>
          <a:lstStyle/>
          <a:p>
            <a:pPr>
              <a:lnSpc>
                <a:spcPct val="107000"/>
              </a:lnSpc>
              <a:spcAft>
                <a:spcPts val="800"/>
              </a:spcAft>
            </a:pPr>
            <a:r>
              <a:rPr lang="en-IN" sz="1200">
                <a:effectLst/>
                <a:latin typeface="Times New Roman" panose="02020603050405020304" pitchFamily="18" charset="0"/>
                <a:ea typeface="Calibri" panose="020F0502020204030204" pitchFamily="34" charset="0"/>
                <a:cs typeface="Times New Roman" panose="02020603050405020304" pitchFamily="18" charset="0"/>
              </a:rPr>
              <a:t>   S</a:t>
            </a:r>
            <a:endParaRPr lang="en-IN" sz="1100">
              <a:effectLst/>
              <a:ea typeface="Calibri" panose="020F0502020204030204" pitchFamily="34" charset="0"/>
              <a:cs typeface="Times New Roman" panose="02020603050405020304" pitchFamily="18" charset="0"/>
            </a:endParaRPr>
          </a:p>
          <a:p>
            <a:pPr>
              <a:lnSpc>
                <a:spcPct val="107000"/>
              </a:lnSpc>
              <a:spcAft>
                <a:spcPts val="800"/>
              </a:spcAft>
            </a:pPr>
            <a:r>
              <a:rPr lang="en-IN" sz="1200">
                <a:effectLst/>
                <a:latin typeface="Times New Roman" panose="02020603050405020304" pitchFamily="18" charset="0"/>
                <a:ea typeface="Calibri" panose="020F0502020204030204" pitchFamily="34" charset="0"/>
                <a:cs typeface="Times New Roman" panose="02020603050405020304" pitchFamily="18" charset="0"/>
              </a:rPr>
              <a:t>    l</a:t>
            </a:r>
            <a:endParaRPr lang="en-IN" sz="1100">
              <a:effectLst/>
              <a:ea typeface="Calibri" panose="020F0502020204030204" pitchFamily="34" charset="0"/>
              <a:cs typeface="Times New Roman" panose="02020603050405020304" pitchFamily="18" charset="0"/>
            </a:endParaRPr>
          </a:p>
          <a:p>
            <a:pPr>
              <a:lnSpc>
                <a:spcPct val="107000"/>
              </a:lnSpc>
              <a:spcAft>
                <a:spcPts val="800"/>
              </a:spcAft>
            </a:pPr>
            <a:r>
              <a:rPr lang="en-IN" sz="1100">
                <a:effectLst/>
                <a:ea typeface="Calibri" panose="020F0502020204030204" pitchFamily="34" charset="0"/>
                <a:cs typeface="Times New Roman" panose="02020603050405020304" pitchFamily="18" charset="0"/>
              </a:rPr>
              <a:t> </a:t>
            </a:r>
          </a:p>
        </p:txBody>
      </p:sp>
      <p:sp>
        <p:nvSpPr>
          <p:cNvPr id="10" name="Text Box 2"/>
          <p:cNvSpPr txBox="1">
            <a:spLocks noChangeArrowheads="1"/>
          </p:cNvSpPr>
          <p:nvPr/>
        </p:nvSpPr>
        <p:spPr bwMode="auto">
          <a:xfrm>
            <a:off x="7753005" y="3251200"/>
            <a:ext cx="617220" cy="579120"/>
          </a:xfrm>
          <a:prstGeom prst="rect">
            <a:avLst/>
          </a:prstGeom>
          <a:ln>
            <a:headEnd/>
            <a:tailEnd/>
          </a:ln>
        </p:spPr>
        <p:style>
          <a:lnRef idx="2">
            <a:schemeClr val="dk1"/>
          </a:lnRef>
          <a:fillRef idx="1">
            <a:schemeClr val="lt1"/>
          </a:fillRef>
          <a:effectRef idx="0">
            <a:schemeClr val="dk1"/>
          </a:effectRef>
          <a:fontRef idx="minor">
            <a:schemeClr val="dk1"/>
          </a:fontRef>
        </p:style>
        <p:txBody>
          <a:bodyPr rot="0" vert="horz" wrap="square" lIns="91440" tIns="45720" rIns="91440" bIns="45720" anchor="t" anchorCtr="0">
            <a:noAutofit/>
          </a:bodyPr>
          <a:lstStyle/>
          <a:p>
            <a:pPr>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S</a:t>
            </a:r>
            <a:endParaRPr lang="en-IN" sz="1100" dirty="0">
              <a:effectLst/>
              <a:ea typeface="Calibri" panose="020F0502020204030204" pitchFamily="34" charset="0"/>
              <a:cs typeface="Times New Roman" panose="02020603050405020304" pitchFamily="18" charset="0"/>
            </a:endParaRPr>
          </a:p>
          <a:p>
            <a:pPr>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l</a:t>
            </a:r>
            <a:endParaRPr lang="en-IN" sz="1100" dirty="0">
              <a:effectLst/>
              <a:ea typeface="Calibri" panose="020F0502020204030204" pitchFamily="34" charset="0"/>
              <a:cs typeface="Times New Roman" panose="02020603050405020304" pitchFamily="18" charset="0"/>
            </a:endParaRPr>
          </a:p>
          <a:p>
            <a:pPr>
              <a:lnSpc>
                <a:spcPct val="107000"/>
              </a:lnSpc>
              <a:spcAft>
                <a:spcPts val="800"/>
              </a:spcAft>
            </a:pPr>
            <a:r>
              <a:rPr lang="en-IN" sz="1100" dirty="0">
                <a:effectLst/>
                <a:ea typeface="Calibri" panose="020F0502020204030204" pitchFamily="34" charset="0"/>
                <a:cs typeface="Times New Roman" panose="02020603050405020304" pitchFamily="18" charset="0"/>
              </a:rPr>
              <a:t> </a:t>
            </a:r>
          </a:p>
        </p:txBody>
      </p:sp>
      <p:sp>
        <p:nvSpPr>
          <p:cNvPr id="11" name="Text Box 2"/>
          <p:cNvSpPr txBox="1">
            <a:spLocks noChangeArrowheads="1"/>
          </p:cNvSpPr>
          <p:nvPr/>
        </p:nvSpPr>
        <p:spPr bwMode="auto">
          <a:xfrm>
            <a:off x="8943194" y="1792652"/>
            <a:ext cx="670560" cy="3623409"/>
          </a:xfrm>
          <a:prstGeom prst="rect">
            <a:avLst/>
          </a:prstGeom>
          <a:ln>
            <a:headEnd/>
            <a:tailEnd/>
          </a:ln>
        </p:spPr>
        <p:style>
          <a:lnRef idx="2">
            <a:schemeClr val="dk1"/>
          </a:lnRef>
          <a:fillRef idx="1">
            <a:schemeClr val="lt1"/>
          </a:fillRef>
          <a:effectRef idx="0">
            <a:schemeClr val="dk1"/>
          </a:effectRef>
          <a:fontRef idx="minor">
            <a:schemeClr val="dk1"/>
          </a:fontRef>
        </p:style>
        <p:txBody>
          <a:bodyPr rot="0" vert="horz" wrap="square" lIns="91440" tIns="45720" rIns="91440" bIns="45720" anchor="t" anchorCtr="0">
            <a:noAutofit/>
          </a:bodyPr>
          <a:lstStyle/>
          <a:p>
            <a:pPr algn="ctr">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R</a:t>
            </a:r>
            <a:endParaRPr lang="en-IN" sz="1100" dirty="0">
              <a:effectLst/>
              <a:ea typeface="Calibri" panose="020F0502020204030204" pitchFamily="34" charset="0"/>
              <a:cs typeface="Times New Roman" panose="02020603050405020304" pitchFamily="18" charset="0"/>
            </a:endParaRPr>
          </a:p>
          <a:p>
            <a:pPr algn="ctr">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G</a:t>
            </a:r>
            <a:endParaRPr lang="en-IN" sz="1100" dirty="0">
              <a:effectLst/>
              <a:ea typeface="Calibri" panose="020F0502020204030204" pitchFamily="34" charset="0"/>
              <a:cs typeface="Times New Roman" panose="02020603050405020304" pitchFamily="18" charset="0"/>
            </a:endParaRPr>
          </a:p>
          <a:p>
            <a:pPr algn="ctr">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B</a:t>
            </a:r>
            <a:endParaRPr lang="en-IN" sz="1100" dirty="0">
              <a:effectLst/>
              <a:ea typeface="Calibri" panose="020F0502020204030204" pitchFamily="34" charset="0"/>
              <a:cs typeface="Times New Roman" panose="02020603050405020304" pitchFamily="18" charset="0"/>
            </a:endParaRPr>
          </a:p>
          <a:p>
            <a:pPr algn="ctr">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L</a:t>
            </a:r>
            <a:endParaRPr lang="en-IN" sz="1100" dirty="0">
              <a:effectLst/>
              <a:ea typeface="Calibri" panose="020F0502020204030204" pitchFamily="34" charset="0"/>
              <a:cs typeface="Times New Roman" panose="02020603050405020304" pitchFamily="18" charset="0"/>
            </a:endParaRPr>
          </a:p>
          <a:p>
            <a:pPr algn="ctr">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E</a:t>
            </a:r>
            <a:endParaRPr lang="en-IN" sz="1100" dirty="0">
              <a:effectLst/>
              <a:ea typeface="Calibri" panose="020F0502020204030204" pitchFamily="34" charset="0"/>
              <a:cs typeface="Times New Roman" panose="02020603050405020304" pitchFamily="18" charset="0"/>
            </a:endParaRPr>
          </a:p>
          <a:p>
            <a:pPr algn="ctr">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D</a:t>
            </a:r>
            <a:endParaRPr lang="en-IN" sz="1100" dirty="0">
              <a:effectLst/>
              <a:ea typeface="Calibri" panose="020F0502020204030204" pitchFamily="34" charset="0"/>
              <a:cs typeface="Times New Roman" panose="02020603050405020304" pitchFamily="18" charset="0"/>
            </a:endParaRPr>
          </a:p>
          <a:p>
            <a:pPr algn="ctr">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M</a:t>
            </a:r>
            <a:endParaRPr lang="en-IN" sz="1100" dirty="0">
              <a:effectLst/>
              <a:ea typeface="Calibri" panose="020F0502020204030204" pitchFamily="34" charset="0"/>
              <a:cs typeface="Times New Roman" panose="02020603050405020304" pitchFamily="18" charset="0"/>
            </a:endParaRPr>
          </a:p>
          <a:p>
            <a:pPr algn="ctr">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A</a:t>
            </a:r>
            <a:endParaRPr lang="en-IN" sz="1100" dirty="0">
              <a:effectLst/>
              <a:ea typeface="Calibri" panose="020F0502020204030204" pitchFamily="34" charset="0"/>
              <a:cs typeface="Times New Roman" panose="02020603050405020304" pitchFamily="18" charset="0"/>
            </a:endParaRPr>
          </a:p>
          <a:p>
            <a:pPr algn="ctr">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T</a:t>
            </a:r>
            <a:endParaRPr lang="en-IN" sz="1100" dirty="0">
              <a:effectLst/>
              <a:ea typeface="Calibri" panose="020F0502020204030204" pitchFamily="34" charset="0"/>
              <a:cs typeface="Times New Roman" panose="02020603050405020304" pitchFamily="18" charset="0"/>
            </a:endParaRPr>
          </a:p>
          <a:p>
            <a:pPr algn="ctr">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R</a:t>
            </a:r>
            <a:endParaRPr lang="en-IN" sz="1100" dirty="0">
              <a:effectLst/>
              <a:ea typeface="Calibri" panose="020F0502020204030204" pitchFamily="34" charset="0"/>
              <a:cs typeface="Times New Roman" panose="02020603050405020304" pitchFamily="18" charset="0"/>
            </a:endParaRPr>
          </a:p>
          <a:p>
            <a:pPr algn="ctr">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I</a:t>
            </a:r>
            <a:endParaRPr lang="en-IN" sz="1100" dirty="0">
              <a:effectLst/>
              <a:ea typeface="Calibri" panose="020F0502020204030204" pitchFamily="34" charset="0"/>
              <a:cs typeface="Times New Roman" panose="02020603050405020304" pitchFamily="18" charset="0"/>
            </a:endParaRPr>
          </a:p>
          <a:p>
            <a:pPr algn="ctr">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X</a:t>
            </a:r>
            <a:endParaRPr lang="en-IN" sz="1100" dirty="0">
              <a:effectLst/>
              <a:ea typeface="Calibri" panose="020F0502020204030204" pitchFamily="34" charset="0"/>
              <a:cs typeface="Times New Roman" panose="02020603050405020304" pitchFamily="18" charset="0"/>
            </a:endParaRPr>
          </a:p>
        </p:txBody>
      </p:sp>
      <p:sp>
        <p:nvSpPr>
          <p:cNvPr id="12" name="Text Box 2"/>
          <p:cNvSpPr txBox="1">
            <a:spLocks noChangeArrowheads="1"/>
          </p:cNvSpPr>
          <p:nvPr/>
        </p:nvSpPr>
        <p:spPr bwMode="auto">
          <a:xfrm>
            <a:off x="4651827" y="4876432"/>
            <a:ext cx="1059180" cy="914400"/>
          </a:xfrm>
          <a:prstGeom prst="rect">
            <a:avLst/>
          </a:prstGeom>
          <a:ln>
            <a:headEnd/>
            <a:tailEnd/>
          </a:ln>
        </p:spPr>
        <p:style>
          <a:lnRef idx="2">
            <a:schemeClr val="dk1"/>
          </a:lnRef>
          <a:fillRef idx="1">
            <a:schemeClr val="lt1"/>
          </a:fillRef>
          <a:effectRef idx="0">
            <a:schemeClr val="dk1"/>
          </a:effectRef>
          <a:fontRef idx="minor">
            <a:schemeClr val="dk1"/>
          </a:fontRef>
        </p:style>
        <p:txBody>
          <a:bodyPr rot="0" vert="horz" wrap="square" lIns="91440" tIns="45720" rIns="91440" bIns="45720" anchor="t" anchorCtr="0">
            <a:noAutofit/>
          </a:bodyPr>
          <a:lstStyle/>
          <a:p>
            <a:pPr algn="ctr">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100" dirty="0">
              <a:effectLst/>
              <a:ea typeface="Calibri" panose="020F0502020204030204" pitchFamily="34" charset="0"/>
              <a:cs typeface="Times New Roman" panose="02020603050405020304" pitchFamily="18" charset="0"/>
            </a:endParaRPr>
          </a:p>
          <a:p>
            <a:pPr algn="ctr">
              <a:lnSpc>
                <a:spcPct val="107000"/>
              </a:lnSpc>
              <a:spcAft>
                <a:spcPts val="8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PIR SENSOR</a:t>
            </a:r>
            <a:endParaRPr lang="en-IN" sz="1100" dirty="0">
              <a:effectLst/>
              <a:ea typeface="Calibri" panose="020F0502020204030204" pitchFamily="34" charset="0"/>
              <a:cs typeface="Times New Roman" panose="02020603050405020304" pitchFamily="18" charset="0"/>
            </a:endParaRPr>
          </a:p>
        </p:txBody>
      </p:sp>
      <p:sp>
        <p:nvSpPr>
          <p:cNvPr id="13" name="Text Box 2"/>
          <p:cNvSpPr txBox="1">
            <a:spLocks noChangeArrowheads="1"/>
          </p:cNvSpPr>
          <p:nvPr/>
        </p:nvSpPr>
        <p:spPr bwMode="auto">
          <a:xfrm>
            <a:off x="6064272" y="4876432"/>
            <a:ext cx="1089660" cy="944880"/>
          </a:xfrm>
          <a:prstGeom prst="rect">
            <a:avLst/>
          </a:prstGeom>
          <a:ln>
            <a:headEnd/>
            <a:tailEnd/>
          </a:ln>
        </p:spPr>
        <p:style>
          <a:lnRef idx="2">
            <a:schemeClr val="dk1"/>
          </a:lnRef>
          <a:fillRef idx="1">
            <a:schemeClr val="lt1"/>
          </a:fillRef>
          <a:effectRef idx="0">
            <a:schemeClr val="dk1"/>
          </a:effectRef>
          <a:fontRef idx="minor">
            <a:schemeClr val="dk1"/>
          </a:fontRef>
        </p:style>
        <p:txBody>
          <a:bodyPr rot="0" vert="horz" wrap="square" lIns="91440" tIns="45720" rIns="91440" bIns="45720" anchor="t" anchorCtr="0">
            <a:noAutofit/>
          </a:bodyPr>
          <a:lstStyle/>
          <a:p>
            <a:pPr algn="ctr">
              <a:lnSpc>
                <a:spcPct val="107000"/>
              </a:lnSpc>
              <a:spcAft>
                <a:spcPts val="80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400" dirty="0">
              <a:effectLst/>
              <a:ea typeface="Calibri" panose="020F0502020204030204" pitchFamily="34" charset="0"/>
              <a:cs typeface="Times New Roman" panose="02020603050405020304" pitchFamily="18" charset="0"/>
            </a:endParaRPr>
          </a:p>
          <a:p>
            <a:pPr algn="ctr">
              <a:lnSpc>
                <a:spcPct val="107000"/>
              </a:lnSpc>
              <a:spcAft>
                <a:spcPts val="800"/>
              </a:spcAft>
            </a:pPr>
            <a:r>
              <a:rPr lang="en-IN" sz="1600" dirty="0">
                <a:effectLst/>
                <a:latin typeface="Times New Roman" panose="02020603050405020304" pitchFamily="18" charset="0"/>
                <a:ea typeface="Calibri" panose="020F0502020204030204" pitchFamily="34" charset="0"/>
                <a:cs typeface="Times New Roman" panose="02020603050405020304" pitchFamily="18" charset="0"/>
              </a:rPr>
              <a:t>MOTOR</a:t>
            </a:r>
            <a:endParaRPr lang="en-IN" sz="1400" dirty="0">
              <a:effectLst/>
              <a:ea typeface="Calibri" panose="020F0502020204030204" pitchFamily="34" charset="0"/>
              <a:cs typeface="Times New Roman" panose="02020603050405020304" pitchFamily="18" charset="0"/>
            </a:endParaRPr>
          </a:p>
        </p:txBody>
      </p:sp>
      <p:sp>
        <p:nvSpPr>
          <p:cNvPr id="14" name="Down Arrow 13"/>
          <p:cNvSpPr/>
          <p:nvPr/>
        </p:nvSpPr>
        <p:spPr>
          <a:xfrm rot="16200000">
            <a:off x="4391955" y="3129326"/>
            <a:ext cx="381000" cy="640080"/>
          </a:xfrm>
          <a:prstGeom prst="downArrow">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15" name="Down Arrow 14"/>
          <p:cNvSpPr/>
          <p:nvPr/>
        </p:nvSpPr>
        <p:spPr>
          <a:xfrm>
            <a:off x="6407406" y="2292355"/>
            <a:ext cx="381000" cy="640080"/>
          </a:xfrm>
          <a:prstGeom prst="downArrow">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16" name="Down Arrow 15"/>
          <p:cNvSpPr/>
          <p:nvPr/>
        </p:nvSpPr>
        <p:spPr>
          <a:xfrm rot="10800000">
            <a:off x="6408213" y="4132365"/>
            <a:ext cx="381000" cy="660440"/>
          </a:xfrm>
          <a:prstGeom prst="downArrow">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17" name="Down Arrow 16"/>
          <p:cNvSpPr/>
          <p:nvPr/>
        </p:nvSpPr>
        <p:spPr>
          <a:xfrm>
            <a:off x="5121314" y="2292355"/>
            <a:ext cx="418203" cy="682921"/>
          </a:xfrm>
          <a:prstGeom prst="downArrow">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18" name="Right Arrow 17"/>
          <p:cNvSpPr/>
          <p:nvPr/>
        </p:nvSpPr>
        <p:spPr>
          <a:xfrm rot="16200000">
            <a:off x="4991486" y="4269892"/>
            <a:ext cx="658845" cy="371012"/>
          </a:xfrm>
          <a:prstGeom prst="rightArrow">
            <a:avLst/>
          </a:prstGeom>
          <a:ln>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cxnSp>
        <p:nvCxnSpPr>
          <p:cNvPr id="19" name="Straight Arrow Connector 18"/>
          <p:cNvCxnSpPr/>
          <p:nvPr/>
        </p:nvCxnSpPr>
        <p:spPr>
          <a:xfrm flipV="1">
            <a:off x="7043069" y="2667275"/>
            <a:ext cx="457200" cy="3505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p:cNvCxnSpPr/>
          <p:nvPr/>
        </p:nvCxnSpPr>
        <p:spPr>
          <a:xfrm>
            <a:off x="7083432" y="4100379"/>
            <a:ext cx="495300" cy="2362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p:cNvCxnSpPr/>
          <p:nvPr/>
        </p:nvCxnSpPr>
        <p:spPr>
          <a:xfrm>
            <a:off x="7062458" y="3540760"/>
            <a:ext cx="502920" cy="4508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 name="Rectangle 22"/>
          <p:cNvSpPr>
            <a:spLocks noChangeArrowheads="1"/>
          </p:cNvSpPr>
          <p:nvPr/>
        </p:nvSpPr>
        <p:spPr bwMode="auto">
          <a:xfrm>
            <a:off x="152400" y="6096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22" name="Rectangle 24"/>
          <p:cNvSpPr>
            <a:spLocks noChangeArrowheads="1"/>
          </p:cNvSpPr>
          <p:nvPr/>
        </p:nvSpPr>
        <p:spPr bwMode="auto">
          <a:xfrm>
            <a:off x="152400" y="6096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a:spcBef>
                <a:spcPct val="0"/>
              </a:spcBef>
              <a:spcAft>
                <a:spcPct val="0"/>
              </a:spcAft>
              <a:tabLst>
                <a:tab pos="685800" algn="l"/>
              </a:tabLst>
              <a:defRPr>
                <a:solidFill>
                  <a:schemeClr val="tx1"/>
                </a:solidFill>
                <a:latin typeface="Arial" panose="020B0604020202020204" pitchFamily="34" charset="0"/>
              </a:defRPr>
            </a:lvl1pPr>
            <a:lvl2pPr marL="457200" eaLnBrk="0" fontAlgn="base">
              <a:spcBef>
                <a:spcPct val="0"/>
              </a:spcBef>
              <a:spcAft>
                <a:spcPct val="0"/>
              </a:spcAft>
              <a:tabLst>
                <a:tab pos="685800" algn="l"/>
              </a:tabLst>
              <a:defRPr>
                <a:solidFill>
                  <a:schemeClr val="tx1"/>
                </a:solidFill>
                <a:latin typeface="Arial" panose="020B0604020202020204" pitchFamily="34" charset="0"/>
              </a:defRPr>
            </a:lvl2pPr>
            <a:lvl3pPr marL="914400" eaLnBrk="0" fontAlgn="base">
              <a:spcBef>
                <a:spcPct val="0"/>
              </a:spcBef>
              <a:spcAft>
                <a:spcPct val="0"/>
              </a:spcAft>
              <a:tabLst>
                <a:tab pos="685800" algn="l"/>
              </a:tabLst>
              <a:defRPr>
                <a:solidFill>
                  <a:schemeClr val="tx1"/>
                </a:solidFill>
                <a:latin typeface="Arial" panose="020B0604020202020204" pitchFamily="34" charset="0"/>
              </a:defRPr>
            </a:lvl3pPr>
            <a:lvl4pPr marL="1371600" eaLnBrk="0" fontAlgn="base">
              <a:spcBef>
                <a:spcPct val="0"/>
              </a:spcBef>
              <a:spcAft>
                <a:spcPct val="0"/>
              </a:spcAft>
              <a:tabLst>
                <a:tab pos="685800" algn="l"/>
              </a:tabLst>
              <a:defRPr>
                <a:solidFill>
                  <a:schemeClr val="tx1"/>
                </a:solidFill>
                <a:latin typeface="Arial" panose="020B0604020202020204" pitchFamily="34" charset="0"/>
              </a:defRPr>
            </a:lvl4pPr>
            <a:lvl5pPr marL="1828800" eaLnBrk="0" fontAlgn="base">
              <a:spcBef>
                <a:spcPct val="0"/>
              </a:spcBef>
              <a:spcAft>
                <a:spcPct val="0"/>
              </a:spcAft>
              <a:tabLst>
                <a:tab pos="685800" algn="l"/>
              </a:tabLst>
              <a:defRPr>
                <a:solidFill>
                  <a:schemeClr val="tx1"/>
                </a:solidFill>
                <a:latin typeface="Arial" panose="020B0604020202020204" pitchFamily="34" charset="0"/>
              </a:defRPr>
            </a:lvl5pPr>
            <a:lvl6pPr marL="2286000" eaLnBrk="0" fontAlgn="base">
              <a:spcBef>
                <a:spcPct val="0"/>
              </a:spcBef>
              <a:spcAft>
                <a:spcPct val="0"/>
              </a:spcAft>
              <a:tabLst>
                <a:tab pos="685800" algn="l"/>
              </a:tabLst>
              <a:defRPr>
                <a:solidFill>
                  <a:schemeClr val="tx1"/>
                </a:solidFill>
                <a:latin typeface="Arial" panose="020B0604020202020204" pitchFamily="34" charset="0"/>
              </a:defRPr>
            </a:lvl6pPr>
            <a:lvl7pPr marL="2743200" eaLnBrk="0" fontAlgn="base">
              <a:spcBef>
                <a:spcPct val="0"/>
              </a:spcBef>
              <a:spcAft>
                <a:spcPct val="0"/>
              </a:spcAft>
              <a:tabLst>
                <a:tab pos="685800" algn="l"/>
              </a:tabLst>
              <a:defRPr>
                <a:solidFill>
                  <a:schemeClr val="tx1"/>
                </a:solidFill>
                <a:latin typeface="Arial" panose="020B0604020202020204" pitchFamily="34" charset="0"/>
              </a:defRPr>
            </a:lvl7pPr>
            <a:lvl8pPr marL="3200400" eaLnBrk="0" fontAlgn="base">
              <a:spcBef>
                <a:spcPct val="0"/>
              </a:spcBef>
              <a:spcAft>
                <a:spcPct val="0"/>
              </a:spcAft>
              <a:tabLst>
                <a:tab pos="685800" algn="l"/>
              </a:tabLst>
              <a:defRPr>
                <a:solidFill>
                  <a:schemeClr val="tx1"/>
                </a:solidFill>
                <a:latin typeface="Arial" panose="020B0604020202020204" pitchFamily="34" charset="0"/>
              </a:defRPr>
            </a:lvl8pPr>
            <a:lvl9pPr marL="3657600" eaLnBrk="0" fontAlgn="base">
              <a:spcBef>
                <a:spcPct val="0"/>
              </a:spcBef>
              <a:spcAft>
                <a:spcPct val="0"/>
              </a:spcAft>
              <a:tabLst>
                <a:tab pos="685800"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685800" algn="l"/>
              </a:tabLst>
            </a:pPr>
            <a:endParaRPr kumimoji="0" lang="en-US" sz="1200" b="0" i="0" u="none" strike="noStrike" cap="none" normalizeH="0" baseline="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685800" algn="l"/>
              </a:tabLst>
            </a:pPr>
            <a:r>
              <a:rPr kumimoji="0" lang="en-US" sz="1200" b="0" i="0" u="none" strike="noStrike" cap="none" normalizeH="0" baseline="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endParaRPr kumimoji="0" lang="en-US" sz="800" b="0" i="0" u="none" strike="noStrike" cap="none" normalizeH="0" baseline="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685800" algn="l"/>
              </a:tabLst>
            </a:pPr>
            <a:endParaRPr kumimoji="0" lang="en-US" sz="1800" b="0" i="0" u="none" strike="noStrike" cap="none" normalizeH="0" baseline="0" smtClean="0">
              <a:ln>
                <a:noFill/>
              </a:ln>
              <a:solidFill>
                <a:schemeClr val="tx1"/>
              </a:solidFill>
              <a:effectLst/>
              <a:latin typeface="Arial" panose="020B0604020202020204" pitchFamily="34" charset="0"/>
            </a:endParaRPr>
          </a:p>
        </p:txBody>
      </p:sp>
      <p:sp>
        <p:nvSpPr>
          <p:cNvPr id="23" name="Rectangle 32"/>
          <p:cNvSpPr>
            <a:spLocks noChangeArrowheads="1"/>
          </p:cNvSpPr>
          <p:nvPr/>
        </p:nvSpPr>
        <p:spPr bwMode="auto">
          <a:xfrm>
            <a:off x="472440" y="-147867"/>
            <a:ext cx="4110015" cy="1077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b="0" i="0" u="none" strike="noStrike" cap="none" normalizeH="0" baseline="0" dirty="0" smtClean="0">
              <a:ln>
                <a:noFill/>
              </a:ln>
              <a:solidFill>
                <a:schemeClr val="tx1"/>
              </a:solidFill>
              <a:effectLst/>
              <a:latin typeface="Copperplate Gothic Bold" panose="020E07050202060204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latin typeface="Copperplate Gothic Bold" panose="020E0705020206020404" pitchFamily="34" charset="0"/>
                <a:ea typeface="Calibri" panose="020F0502020204030204" pitchFamily="34" charset="0"/>
                <a:cs typeface="Times New Roman" panose="02020603050405020304" pitchFamily="18" charset="0"/>
              </a:rPr>
              <a:t>                                 </a:t>
            </a:r>
            <a:endParaRPr kumimoji="0" lang="en-US" sz="1050" b="0" i="0" u="none" strike="noStrike" cap="none" normalizeH="0" baseline="0" dirty="0" smtClean="0">
              <a:ln>
                <a:noFill/>
              </a:ln>
              <a:solidFill>
                <a:schemeClr val="tx1"/>
              </a:solidFill>
              <a:effectLst/>
              <a:latin typeface="Copperplate Gothic Bold" panose="020E07050202060204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2800" b="0" i="0" u="none" strike="noStrike" cap="none" normalizeH="0" baseline="0" dirty="0" smtClean="0">
                <a:ln>
                  <a:noFill/>
                </a:ln>
                <a:solidFill>
                  <a:schemeClr val="tx1"/>
                </a:solidFill>
                <a:effectLst/>
                <a:latin typeface="Copperplate Gothic Bold" panose="020E0705020206020404" pitchFamily="34" charset="0"/>
              </a:rPr>
              <a:t>BLOCK DIAGRAM</a:t>
            </a:r>
          </a:p>
        </p:txBody>
      </p:sp>
    </p:spTree>
    <p:extLst>
      <p:ext uri="{BB962C8B-B14F-4D97-AF65-F5344CB8AC3E}">
        <p14:creationId xmlns:p14="http://schemas.microsoft.com/office/powerpoint/2010/main" val="3430842483"/>
      </p:ext>
    </p:extLst>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flip="none" rotWithShape="1">
          <a:gsLst>
            <a:gs pos="27957">
              <a:srgbClr val="00B050"/>
            </a:gs>
            <a:gs pos="89000">
              <a:srgbClr val="06588E"/>
            </a:gs>
          </a:gsLst>
          <a:lin ang="6120001" scaled="0"/>
        </a:gradFill>
        <a:effectLst/>
      </p:bgPr>
    </p:bg>
    <p:spTree>
      <p:nvGrpSpPr>
        <p:cNvPr id="1" name=""/>
        <p:cNvGrpSpPr/>
        <p:nvPr/>
      </p:nvGrpSpPr>
      <p:grpSpPr>
        <a:xfrm>
          <a:off x="0" y="0"/>
          <a:ext cx="0" cy="0"/>
          <a:chOff x="0" y="0"/>
          <a:chExt cx="0" cy="0"/>
        </a:xfrm>
      </p:grpSpPr>
      <p:sp>
        <p:nvSpPr>
          <p:cNvPr id="232" name="DRILLING"/>
          <p:cNvSpPr txBox="1">
            <a:spLocks noGrp="1"/>
          </p:cNvSpPr>
          <p:nvPr>
            <p:ph type="title"/>
          </p:nvPr>
        </p:nvSpPr>
        <p:spPr>
          <a:xfrm>
            <a:off x="414705" y="0"/>
            <a:ext cx="8534401" cy="1507068"/>
          </a:xfrm>
          <a:prstGeom prst="rect">
            <a:avLst/>
          </a:prstGeom>
        </p:spPr>
        <p:txBody>
          <a:bodyPr/>
          <a:lstStyle>
            <a:lvl1pPr>
              <a:defRPr sz="6000" b="1">
                <a:solidFill>
                  <a:srgbClr val="042349"/>
                </a:solidFill>
                <a:latin typeface="Copperplate Gothic Bold"/>
                <a:ea typeface="Copperplate Gothic Bold"/>
                <a:cs typeface="Copperplate Gothic Bold"/>
                <a:sym typeface="Copperplate Gothic Bold"/>
              </a:defRPr>
            </a:lvl1pPr>
          </a:lstStyle>
          <a:p>
            <a:r>
              <a:rPr dirty="0">
                <a:solidFill>
                  <a:schemeClr val="accent6">
                    <a:lumMod val="50000"/>
                  </a:schemeClr>
                </a:solidFill>
              </a:rPr>
              <a:t>DRILLING</a:t>
            </a:r>
          </a:p>
        </p:txBody>
      </p:sp>
      <p:sp>
        <p:nvSpPr>
          <p:cNvPr id="233" name="Drilling is done with the help of high power driven drillers.…"/>
          <p:cNvSpPr txBox="1">
            <a:spLocks noGrp="1"/>
          </p:cNvSpPr>
          <p:nvPr>
            <p:ph type="body" sz="half" idx="1"/>
          </p:nvPr>
        </p:nvSpPr>
        <p:spPr>
          <a:xfrm>
            <a:off x="414705" y="1361799"/>
            <a:ext cx="7208502" cy="4807889"/>
          </a:xfrm>
          <a:prstGeom prst="rect">
            <a:avLst/>
          </a:prstGeom>
        </p:spPr>
        <p:txBody>
          <a:bodyPr anchor="t"/>
          <a:lstStyle/>
          <a:p>
            <a:pPr marL="336042" indent="-336042" defTabSz="448055">
              <a:lnSpc>
                <a:spcPts val="4100"/>
              </a:lnSpc>
              <a:spcBef>
                <a:spcPts val="1100"/>
              </a:spcBef>
              <a:buSzPct val="60000"/>
              <a:buChar char="❑"/>
              <a:tabLst>
                <a:tab pos="127000" algn="l"/>
                <a:tab pos="444500" algn="l"/>
              </a:tabLst>
              <a:defRPr sz="1960">
                <a:solidFill>
                  <a:srgbClr val="EDEDED"/>
                </a:solidFill>
                <a:latin typeface="Bell MT"/>
                <a:ea typeface="Bell MT"/>
                <a:cs typeface="Bell MT"/>
                <a:sym typeface="Bell MT"/>
              </a:defRPr>
            </a:pPr>
            <a:r>
              <a:rPr b="1" dirty="0">
                <a:solidFill>
                  <a:schemeClr val="accent1">
                    <a:lumMod val="50000"/>
                  </a:schemeClr>
                </a:solidFill>
              </a:rPr>
              <a:t>Drilling is done with the help of high power driven drillers. </a:t>
            </a:r>
            <a:endParaRPr b="1" dirty="0">
              <a:solidFill>
                <a:schemeClr val="accent1">
                  <a:lumMod val="50000"/>
                </a:schemeClr>
              </a:solidFill>
              <a:latin typeface="Times New Roman"/>
              <a:ea typeface="Times New Roman"/>
              <a:cs typeface="Times New Roman"/>
              <a:sym typeface="Times New Roman"/>
            </a:endParaRPr>
          </a:p>
          <a:p>
            <a:pPr marL="336042" indent="-336042" defTabSz="448055">
              <a:lnSpc>
                <a:spcPts val="4100"/>
              </a:lnSpc>
              <a:spcBef>
                <a:spcPts val="1100"/>
              </a:spcBef>
              <a:buSzPct val="60000"/>
              <a:buChar char="❑"/>
              <a:tabLst>
                <a:tab pos="127000" algn="l"/>
                <a:tab pos="444500" algn="l"/>
              </a:tabLst>
              <a:defRPr sz="1960">
                <a:solidFill>
                  <a:srgbClr val="EDEDED"/>
                </a:solidFill>
                <a:latin typeface="Bell MT"/>
                <a:ea typeface="Bell MT"/>
                <a:cs typeface="Bell MT"/>
                <a:sym typeface="Bell MT"/>
              </a:defRPr>
            </a:pPr>
            <a:r>
              <a:rPr b="1" dirty="0">
                <a:solidFill>
                  <a:schemeClr val="accent1">
                    <a:lumMod val="50000"/>
                  </a:schemeClr>
                </a:solidFill>
              </a:rPr>
              <a:t>These provide large amount of torque by taking a small amount of input power. </a:t>
            </a:r>
            <a:endParaRPr b="1" dirty="0">
              <a:solidFill>
                <a:schemeClr val="accent1">
                  <a:lumMod val="50000"/>
                </a:schemeClr>
              </a:solidFill>
              <a:latin typeface="Times New Roman"/>
              <a:ea typeface="Times New Roman"/>
              <a:cs typeface="Times New Roman"/>
              <a:sym typeface="Times New Roman"/>
            </a:endParaRPr>
          </a:p>
          <a:p>
            <a:pPr marL="336042" indent="-336042" defTabSz="448055">
              <a:lnSpc>
                <a:spcPts val="4100"/>
              </a:lnSpc>
              <a:spcBef>
                <a:spcPts val="1100"/>
              </a:spcBef>
              <a:buSzPct val="60000"/>
              <a:buChar char="❑"/>
              <a:tabLst>
                <a:tab pos="127000" algn="l"/>
                <a:tab pos="444500" algn="l"/>
              </a:tabLst>
              <a:defRPr sz="1960">
                <a:solidFill>
                  <a:srgbClr val="EDEDED"/>
                </a:solidFill>
                <a:latin typeface="Bell MT"/>
                <a:ea typeface="Bell MT"/>
                <a:cs typeface="Bell MT"/>
                <a:sym typeface="Bell MT"/>
              </a:defRPr>
            </a:pPr>
            <a:r>
              <a:rPr b="1" dirty="0">
                <a:solidFill>
                  <a:schemeClr val="accent1">
                    <a:lumMod val="50000"/>
                  </a:schemeClr>
                </a:solidFill>
              </a:rPr>
              <a:t>Drilling helps in loosening of the soil before it can be dug and thus it saves time. </a:t>
            </a:r>
            <a:endParaRPr b="1" dirty="0">
              <a:solidFill>
                <a:schemeClr val="accent1">
                  <a:lumMod val="50000"/>
                </a:schemeClr>
              </a:solidFill>
              <a:latin typeface="Times New Roman"/>
              <a:ea typeface="Times New Roman"/>
              <a:cs typeface="Times New Roman"/>
              <a:sym typeface="Times New Roman"/>
            </a:endParaRPr>
          </a:p>
          <a:p>
            <a:pPr marL="336042" indent="-336042" defTabSz="448055">
              <a:lnSpc>
                <a:spcPts val="4100"/>
              </a:lnSpc>
              <a:spcBef>
                <a:spcPts val="1100"/>
              </a:spcBef>
              <a:buSzPct val="60000"/>
              <a:buChar char="❑"/>
              <a:tabLst>
                <a:tab pos="127000" algn="l"/>
                <a:tab pos="444500" algn="l"/>
              </a:tabLst>
              <a:defRPr sz="1960">
                <a:solidFill>
                  <a:srgbClr val="EDEDED"/>
                </a:solidFill>
                <a:latin typeface="Bell MT"/>
                <a:ea typeface="Bell MT"/>
                <a:cs typeface="Bell MT"/>
                <a:sym typeface="Bell MT"/>
              </a:defRPr>
            </a:pPr>
            <a:r>
              <a:rPr b="1" dirty="0">
                <a:solidFill>
                  <a:schemeClr val="accent1">
                    <a:lumMod val="50000"/>
                  </a:schemeClr>
                </a:solidFill>
              </a:rPr>
              <a:t>The drillers in the UGV are symmetrically placed such that while operation the weight of the UGV stands balanced from all sides.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44557" y="3989876"/>
            <a:ext cx="1447800" cy="13208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92357" y="2100772"/>
            <a:ext cx="1587500" cy="1295400"/>
          </a:xfrm>
          <a:prstGeom prst="rect">
            <a:avLst/>
          </a:prstGeom>
        </p:spPr>
      </p:pic>
    </p:spTree>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35" name="DIGGING"/>
          <p:cNvSpPr txBox="1">
            <a:spLocks noGrp="1"/>
          </p:cNvSpPr>
          <p:nvPr>
            <p:ph type="title"/>
          </p:nvPr>
        </p:nvSpPr>
        <p:spPr>
          <a:xfrm>
            <a:off x="1039812" y="474130"/>
            <a:ext cx="8534401" cy="1507069"/>
          </a:xfrm>
          <a:prstGeom prst="rect">
            <a:avLst/>
          </a:prstGeom>
        </p:spPr>
        <p:txBody>
          <a:bodyPr/>
          <a:lstStyle>
            <a:lvl1pPr>
              <a:defRPr sz="6000" b="1">
                <a:solidFill>
                  <a:srgbClr val="042349"/>
                </a:solidFill>
                <a:latin typeface="Copperplate Gothic Bold"/>
                <a:ea typeface="Copperplate Gothic Bold"/>
                <a:cs typeface="Copperplate Gothic Bold"/>
                <a:sym typeface="Copperplate Gothic Bold"/>
              </a:defRPr>
            </a:lvl1pPr>
          </a:lstStyle>
          <a:p>
            <a:r>
              <a:rPr dirty="0">
                <a:solidFill>
                  <a:schemeClr val="accent1">
                    <a:lumMod val="75000"/>
                  </a:schemeClr>
                </a:solidFill>
              </a:rPr>
              <a:t>DIGGING</a:t>
            </a:r>
          </a:p>
        </p:txBody>
      </p:sp>
      <p:sp>
        <p:nvSpPr>
          <p:cNvPr id="236" name="The digging process in the UGV is a simple lifting process as in the case of a bulldozer. The special type of 3 movable joint makes the lifting process easier as the Blade Lift Cylinder and the Tilt Cylinder can be simultaneously moved. The soil dug is collected in the Blade and can be discarded on the sides."/>
          <p:cNvSpPr txBox="1">
            <a:spLocks noGrp="1"/>
          </p:cNvSpPr>
          <p:nvPr>
            <p:ph idx="1"/>
          </p:nvPr>
        </p:nvSpPr>
        <p:spPr>
          <a:xfrm>
            <a:off x="598787" y="1903261"/>
            <a:ext cx="5859766" cy="4407104"/>
          </a:xfrm>
          <a:prstGeom prst="rect">
            <a:avLst/>
          </a:prstGeom>
        </p:spPr>
        <p:txBody>
          <a:bodyPr>
            <a:noAutofit/>
          </a:bodyPr>
          <a:lstStyle/>
          <a:p>
            <a:pPr marL="443574" indent="-443574" defTabSz="443574">
              <a:lnSpc>
                <a:spcPts val="4100"/>
              </a:lnSpc>
              <a:spcBef>
                <a:spcPts val="1000"/>
              </a:spcBef>
              <a:buSzPct val="100000"/>
              <a:buChar char="❑"/>
              <a:tabLst>
                <a:tab pos="114300" algn="l"/>
                <a:tab pos="431800" algn="l"/>
              </a:tabLst>
              <a:defRPr sz="1960">
                <a:solidFill>
                  <a:srgbClr val="EDEDED"/>
                </a:solidFill>
                <a:latin typeface="Bell MT"/>
                <a:ea typeface="Bell MT"/>
                <a:cs typeface="Bell MT"/>
                <a:sym typeface="Bell MT"/>
              </a:defRPr>
            </a:pPr>
            <a:r>
              <a:rPr sz="2000" b="1" dirty="0">
                <a:solidFill>
                  <a:schemeClr val="bg1"/>
                </a:solidFill>
              </a:rPr>
              <a:t>The digging process in the UGV is a simple lifting process as in the case of a bulldozer. The special type of 3 movable joint makes the lifting process easier as the Blade Lift Cylinder and the Tilt Cylinder can be simultaneously moved. The soil dug is collected in the Blade and can be discarded on the sides. </a:t>
            </a:r>
            <a:br>
              <a:rPr sz="2000" b="1" dirty="0">
                <a:solidFill>
                  <a:schemeClr val="bg1"/>
                </a:solidFill>
              </a:rPr>
            </a:br>
            <a:endParaRPr sz="2000" b="1" dirty="0">
              <a:solidFill>
                <a:schemeClr val="bg1"/>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03751" y="2468450"/>
            <a:ext cx="3940687" cy="2786944"/>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66D3EE"/>
            </a:gs>
            <a:gs pos="19000">
              <a:srgbClr val="06588E"/>
            </a:gs>
          </a:gsLst>
          <a:lin ang="6120001" scaled="0"/>
        </a:gradFill>
        <a:effectLst/>
      </p:bgPr>
    </p:bg>
    <p:spTree>
      <p:nvGrpSpPr>
        <p:cNvPr id="1" name=""/>
        <p:cNvGrpSpPr/>
        <p:nvPr/>
      </p:nvGrpSpPr>
      <p:grpSpPr>
        <a:xfrm>
          <a:off x="0" y="0"/>
          <a:ext cx="0" cy="0"/>
          <a:chOff x="0" y="0"/>
          <a:chExt cx="0" cy="0"/>
        </a:xfrm>
      </p:grpSpPr>
      <p:sp>
        <p:nvSpPr>
          <p:cNvPr id="190" name="Title 1"/>
          <p:cNvSpPr txBox="1">
            <a:spLocks noGrp="1"/>
          </p:cNvSpPr>
          <p:nvPr>
            <p:ph type="ctrTitle"/>
          </p:nvPr>
        </p:nvSpPr>
        <p:spPr>
          <a:xfrm>
            <a:off x="530824" y="196092"/>
            <a:ext cx="8001001" cy="1602563"/>
          </a:xfrm>
          <a:prstGeom prst="rect">
            <a:avLst/>
          </a:prstGeom>
        </p:spPr>
        <p:txBody>
          <a:bodyPr/>
          <a:lstStyle>
            <a:lvl1pPr>
              <a:defRPr sz="6000" b="1">
                <a:solidFill>
                  <a:srgbClr val="0F496F"/>
                </a:solidFill>
                <a:latin typeface="Copperplate Gothic Bold"/>
                <a:ea typeface="Copperplate Gothic Bold"/>
                <a:cs typeface="Copperplate Gothic Bold"/>
                <a:sym typeface="Copperplate Gothic Bold"/>
              </a:defRPr>
            </a:lvl1pPr>
          </a:lstStyle>
          <a:p>
            <a:r>
              <a:rPr dirty="0">
                <a:solidFill>
                  <a:schemeClr val="tx1">
                    <a:lumMod val="95000"/>
                    <a:lumOff val="5000"/>
                  </a:schemeClr>
                </a:solidFill>
              </a:rPr>
              <a:t>abstract</a:t>
            </a:r>
          </a:p>
        </p:txBody>
      </p:sp>
      <p:sp>
        <p:nvSpPr>
          <p:cNvPr id="191" name="Subtitle 2"/>
          <p:cNvSpPr txBox="1">
            <a:spLocks noGrp="1"/>
          </p:cNvSpPr>
          <p:nvPr>
            <p:ph type="subTitle" sz="half" idx="1"/>
          </p:nvPr>
        </p:nvSpPr>
        <p:spPr>
          <a:xfrm>
            <a:off x="530824" y="2208846"/>
            <a:ext cx="7137983" cy="2659391"/>
          </a:xfrm>
          <a:prstGeom prst="rect">
            <a:avLst/>
          </a:prstGeom>
        </p:spPr>
        <p:txBody>
          <a:bodyPr>
            <a:noAutofit/>
          </a:bodyPr>
          <a:lstStyle>
            <a:lvl1pPr>
              <a:defRPr sz="2000">
                <a:solidFill>
                  <a:srgbClr val="E4F8FD"/>
                </a:solidFill>
                <a:latin typeface="Bell MT"/>
                <a:ea typeface="Bell MT"/>
                <a:cs typeface="Bell MT"/>
                <a:sym typeface="Bell MT"/>
              </a:defRPr>
            </a:lvl1pPr>
          </a:lstStyle>
          <a:p>
            <a:r>
              <a:rPr sz="2400" dirty="0">
                <a:solidFill>
                  <a:schemeClr val="bg1"/>
                </a:solidFill>
              </a:rPr>
              <a:t>Nowadays, many expenses are made in the field of defense in adopting primitive security measures to protect the border from the trespassers. Some military </a:t>
            </a:r>
            <a:r>
              <a:rPr sz="2400" dirty="0" smtClean="0">
                <a:solidFill>
                  <a:schemeClr val="bg1"/>
                </a:solidFill>
              </a:rPr>
              <a:t>organizations </a:t>
            </a:r>
            <a:r>
              <a:rPr sz="2400" dirty="0">
                <a:solidFill>
                  <a:schemeClr val="bg1"/>
                </a:solidFill>
              </a:rPr>
              <a:t>take the help of UGV in the risk prone areas which are not that effective when done by army men. Stanley is a Self-Concealing UGV that is equipped with modern technology that enables it to conceal itself by various methods in response to a threat from the enemy.</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86933" y="2208845"/>
            <a:ext cx="3660175" cy="209364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IMPLEMENTATION"/>
          <p:cNvSpPr txBox="1">
            <a:spLocks noGrp="1"/>
          </p:cNvSpPr>
          <p:nvPr>
            <p:ph type="title"/>
          </p:nvPr>
        </p:nvSpPr>
        <p:spPr>
          <a:xfrm>
            <a:off x="1237578" y="331165"/>
            <a:ext cx="8534402" cy="1266524"/>
          </a:xfrm>
          <a:prstGeom prst="rect">
            <a:avLst/>
          </a:prstGeom>
        </p:spPr>
        <p:txBody>
          <a:bodyPr>
            <a:normAutofit/>
          </a:bodyPr>
          <a:lstStyle>
            <a:lvl1pPr algn="ctr"/>
          </a:lstStyle>
          <a:p>
            <a:r>
              <a:rPr sz="4400" dirty="0">
                <a:solidFill>
                  <a:schemeClr val="bg1"/>
                </a:solidFill>
                <a:latin typeface="Copperplate Gothic Bold" panose="020E0705020206020404" pitchFamily="34" charset="0"/>
              </a:rPr>
              <a:t>IMPLEMENTATION</a:t>
            </a:r>
          </a:p>
        </p:txBody>
      </p:sp>
      <p:sp>
        <p:nvSpPr>
          <p:cNvPr id="242" name="The idea of the UGV Stanley is based on the camouflage techniques. The aim of the project is to design, manufacture and operate via a Smart phone, used as remote control device can reproduce the colour accordingly with the ground surface where it will be moving on, hence being camouflaged to the outside world.…"/>
          <p:cNvSpPr txBox="1">
            <a:spLocks noGrp="1"/>
          </p:cNvSpPr>
          <p:nvPr>
            <p:ph idx="1"/>
          </p:nvPr>
        </p:nvSpPr>
        <p:spPr>
          <a:xfrm>
            <a:off x="311498" y="1698171"/>
            <a:ext cx="11113477" cy="4898292"/>
          </a:xfrm>
          <a:prstGeom prst="rect">
            <a:avLst/>
          </a:prstGeom>
        </p:spPr>
        <p:txBody>
          <a:bodyPr>
            <a:noAutofit/>
          </a:bodyPr>
          <a:lstStyle/>
          <a:p>
            <a:pPr marL="397763" indent="-397763" defTabSz="397763">
              <a:lnSpc>
                <a:spcPts val="3800"/>
              </a:lnSpc>
              <a:spcBef>
                <a:spcPts val="1000"/>
              </a:spcBef>
              <a:buFont typeface="Wingdings" panose="05000000000000000000" pitchFamily="2" charset="2"/>
              <a:buChar char="q"/>
              <a:tabLst>
                <a:tab pos="114300" algn="l"/>
                <a:tab pos="393700" algn="l"/>
              </a:tabLst>
              <a:defRPr sz="1914">
                <a:solidFill>
                  <a:srgbClr val="000000"/>
                </a:solidFill>
                <a:latin typeface="Times New Roman"/>
                <a:ea typeface="Times New Roman"/>
                <a:cs typeface="Times New Roman"/>
                <a:sym typeface="Times New Roman"/>
              </a:defRPr>
            </a:pPr>
            <a:r>
              <a:rPr lang="en-IN" dirty="0">
                <a:solidFill>
                  <a:schemeClr val="accent3">
                    <a:lumMod val="40000"/>
                    <a:lumOff val="60000"/>
                  </a:schemeClr>
                </a:solidFill>
                <a:latin typeface="Bell MT" panose="02020503060305020303" pitchFamily="18" charset="0"/>
              </a:rPr>
              <a:t>The idea of the UGV Stanley is based on the camouflage techniques. The aim of the project is to design, manufacture and operate via a Smart phone, used as remote control device can reproduce the colour accordingly with the ground surface where it will be moving on, hence being camouflaged to the outside world. </a:t>
            </a:r>
          </a:p>
          <a:p>
            <a:pPr marL="0" indent="0" defTabSz="397763">
              <a:lnSpc>
                <a:spcPts val="3800"/>
              </a:lnSpc>
              <a:spcBef>
                <a:spcPts val="1000"/>
              </a:spcBef>
              <a:buNone/>
              <a:tabLst>
                <a:tab pos="114300" algn="l"/>
                <a:tab pos="393700" algn="l"/>
              </a:tabLst>
              <a:defRPr sz="1914">
                <a:solidFill>
                  <a:srgbClr val="000000"/>
                </a:solidFill>
                <a:latin typeface="Times New Roman"/>
                <a:ea typeface="Times New Roman"/>
                <a:cs typeface="Times New Roman"/>
                <a:sym typeface="Times New Roman"/>
              </a:defRPr>
            </a:pPr>
            <a:endParaRPr lang="en-IN" dirty="0">
              <a:solidFill>
                <a:schemeClr val="accent3">
                  <a:lumMod val="40000"/>
                  <a:lumOff val="60000"/>
                </a:schemeClr>
              </a:solidFill>
              <a:latin typeface="Bell MT" panose="02020503060305020303" pitchFamily="18" charset="0"/>
            </a:endParaRPr>
          </a:p>
          <a:p>
            <a:pPr marL="397763" indent="-397763" defTabSz="397763">
              <a:lnSpc>
                <a:spcPts val="3800"/>
              </a:lnSpc>
              <a:spcBef>
                <a:spcPts val="1000"/>
              </a:spcBef>
              <a:buFont typeface="Wingdings" panose="05000000000000000000" pitchFamily="2" charset="2"/>
              <a:buChar char="q"/>
              <a:tabLst>
                <a:tab pos="114300" algn="l"/>
                <a:tab pos="393700" algn="l"/>
              </a:tabLst>
              <a:defRPr sz="1914">
                <a:solidFill>
                  <a:srgbClr val="000000"/>
                </a:solidFill>
                <a:latin typeface="Times New Roman"/>
                <a:ea typeface="Times New Roman"/>
                <a:cs typeface="Times New Roman"/>
                <a:sym typeface="Times New Roman"/>
              </a:defRPr>
            </a:pPr>
            <a:r>
              <a:rPr lang="en-IN" dirty="0">
                <a:solidFill>
                  <a:schemeClr val="accent3">
                    <a:lumMod val="40000"/>
                    <a:lumOff val="60000"/>
                  </a:schemeClr>
                </a:solidFill>
                <a:latin typeface="Bell MT" panose="02020503060305020303" pitchFamily="18" charset="0"/>
              </a:rPr>
              <a:t>  So, in the Defense sector, such a UGV would allow the vehicles having large size to be camouflaged, in fact, Camouflage is essential in the army missions. Besides, in the Intelligence sector, we could use spying robots like drones. </a:t>
            </a:r>
            <a:r>
              <a:rPr lang="en-IN" dirty="0">
                <a:solidFill>
                  <a:schemeClr val="accent3">
                    <a:lumMod val="40000"/>
                    <a:lumOff val="60000"/>
                  </a:schemeClr>
                </a:solidFill>
                <a:latin typeface="Bell MT" panose="02020503060305020303" pitchFamily="18" charset="0"/>
                <a:ea typeface="Times"/>
                <a:cs typeface="Times"/>
                <a:sym typeface="Times"/>
              </a:rPr>
              <a:t/>
            </a:r>
            <a:br>
              <a:rPr lang="en-IN" dirty="0">
                <a:solidFill>
                  <a:schemeClr val="accent3">
                    <a:lumMod val="40000"/>
                    <a:lumOff val="60000"/>
                  </a:schemeClr>
                </a:solidFill>
                <a:latin typeface="Bell MT" panose="02020503060305020303" pitchFamily="18" charset="0"/>
                <a:ea typeface="Times"/>
                <a:cs typeface="Times"/>
                <a:sym typeface="Times"/>
              </a:rPr>
            </a:br>
            <a:endParaRPr lang="en-IN" dirty="0">
              <a:solidFill>
                <a:schemeClr val="accent3">
                  <a:lumMod val="40000"/>
                  <a:lumOff val="60000"/>
                </a:schemeClr>
              </a:solidFill>
              <a:latin typeface="Bell MT" panose="02020503060305020303" pitchFamily="18" charset="0"/>
              <a:ea typeface="Times"/>
              <a:cs typeface="Times"/>
              <a:sym typeface="Times"/>
            </a:endParaRPr>
          </a:p>
          <a:p>
            <a:pPr marL="397763" indent="-397763" defTabSz="397763">
              <a:lnSpc>
                <a:spcPts val="3800"/>
              </a:lnSpc>
              <a:spcBef>
                <a:spcPts val="1000"/>
              </a:spcBef>
              <a:tabLst>
                <a:tab pos="114300" algn="l"/>
                <a:tab pos="393700" algn="l"/>
              </a:tabLst>
              <a:defRPr sz="1914">
                <a:solidFill>
                  <a:srgbClr val="000000"/>
                </a:solidFill>
                <a:latin typeface="Times New Roman"/>
                <a:ea typeface="Times New Roman"/>
                <a:cs typeface="Times New Roman"/>
                <a:sym typeface="Times New Roman"/>
              </a:defRPr>
            </a:pPr>
            <a:endParaRPr dirty="0">
              <a:solidFill>
                <a:schemeClr val="accent3">
                  <a:lumMod val="40000"/>
                  <a:lumOff val="60000"/>
                </a:schemeClr>
              </a:solidFill>
              <a:latin typeface="Times"/>
              <a:ea typeface="Times"/>
              <a:cs typeface="Times"/>
              <a:sym typeface="Times"/>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57162" y="1418924"/>
            <a:ext cx="6390390" cy="2142423"/>
          </a:xfrm>
        </p:spPr>
        <p:txBody>
          <a:bodyPr/>
          <a:lstStyle/>
          <a:p>
            <a:r>
              <a:rPr lang="en-IN" dirty="0" smtClean="0">
                <a:latin typeface="Hobo Std" panose="020B0803040709020204" pitchFamily="34" charset="0"/>
              </a:rPr>
              <a:t>THANK YOU</a:t>
            </a:r>
            <a:endParaRPr lang="en-IN" dirty="0">
              <a:latin typeface="Hobo Std" panose="020B0803040709020204" pitchFamily="34" charset="0"/>
            </a:endParaRPr>
          </a:p>
        </p:txBody>
      </p:sp>
    </p:spTree>
    <p:extLst>
      <p:ext uri="{BB962C8B-B14F-4D97-AF65-F5344CB8AC3E}">
        <p14:creationId xmlns:p14="http://schemas.microsoft.com/office/powerpoint/2010/main" val="32703915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00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8" presetClass="entr" presetSubtype="0" accel="50000" fill="hold" grpId="0" nodeType="clickEffect">
                                  <p:stCondLst>
                                    <p:cond delay="0"/>
                                  </p:stCondLst>
                                  <p:iterate type="lt">
                                    <p:tmPct val="50000"/>
                                  </p:iterate>
                                  <p:childTnLst>
                                    <p:set>
                                      <p:cBhvr>
                                        <p:cTn id="6" dur="1" fill="hold">
                                          <p:stCondLst>
                                            <p:cond delay="0"/>
                                          </p:stCondLst>
                                        </p:cTn>
                                        <p:tgtEl>
                                          <p:spTgt spid="2"/>
                                        </p:tgtEl>
                                        <p:attrNameLst>
                                          <p:attrName>style.visibility</p:attrName>
                                        </p:attrNameLst>
                                      </p:cBhvr>
                                      <p:to>
                                        <p:strVal val="visible"/>
                                      </p:to>
                                    </p:set>
                                    <p:set>
                                      <p:cBhvr>
                                        <p:cTn id="7" dur="455" fill="hold">
                                          <p:stCondLst>
                                            <p:cond delay="0"/>
                                          </p:stCondLst>
                                        </p:cTn>
                                        <p:tgtEl>
                                          <p:spTgt spid="2"/>
                                        </p:tgtEl>
                                        <p:attrNameLst>
                                          <p:attrName>style.rotation</p:attrName>
                                        </p:attrNameLst>
                                      </p:cBhvr>
                                      <p:to>
                                        <p:strVal val="-45.0"/>
                                      </p:to>
                                    </p:set>
                                    <p:anim calcmode="lin" valueType="num">
                                      <p:cBhvr>
                                        <p:cTn id="8" dur="455" fill="hold">
                                          <p:stCondLst>
                                            <p:cond delay="455"/>
                                          </p:stCondLst>
                                        </p:cTn>
                                        <p:tgtEl>
                                          <p:spTgt spid="2"/>
                                        </p:tgtEl>
                                        <p:attrNameLst>
                                          <p:attrName>style.rotation</p:attrName>
                                        </p:attrNameLst>
                                      </p:cBhvr>
                                      <p:tavLst>
                                        <p:tav tm="0">
                                          <p:val>
                                            <p:fltVal val="-45"/>
                                          </p:val>
                                        </p:tav>
                                        <p:tav tm="69900">
                                          <p:val>
                                            <p:fltVal val="45"/>
                                          </p:val>
                                        </p:tav>
                                        <p:tav tm="100000">
                                          <p:val>
                                            <p:fltVal val="0"/>
                                          </p:val>
                                        </p:tav>
                                      </p:tavLst>
                                    </p:anim>
                                    <p:anim calcmode="lin" valueType="num">
                                      <p:cBhvr>
                                        <p:cTn id="9" dur="455" fill="hold">
                                          <p:stCondLst>
                                            <p:cond delay="0"/>
                                          </p:stCondLst>
                                        </p:cTn>
                                        <p:tgtEl>
                                          <p:spTgt spid="2"/>
                                        </p:tgtEl>
                                        <p:attrNameLst>
                                          <p:attrName>ppt_y</p:attrName>
                                        </p:attrNameLst>
                                      </p:cBhvr>
                                      <p:tavLst>
                                        <p:tav tm="0">
                                          <p:val>
                                            <p:strVal val="#ppt_y-1"/>
                                          </p:val>
                                        </p:tav>
                                        <p:tav tm="100000">
                                          <p:val>
                                            <p:strVal val="#ppt_y-(0.354*#ppt_w-0.172*#ppt_h)"/>
                                          </p:val>
                                        </p:tav>
                                      </p:tavLst>
                                    </p:anim>
                                    <p:anim calcmode="lin" valueType="num">
                                      <p:cBhvr>
                                        <p:cTn id="10" dur="156" decel="50000" autoRev="1" fill="hold">
                                          <p:stCondLst>
                                            <p:cond delay="455"/>
                                          </p:stCondLst>
                                        </p:cTn>
                                        <p:tgtEl>
                                          <p:spTgt spid="2"/>
                                        </p:tgtEl>
                                        <p:attrNameLst>
                                          <p:attrName>ppt_y</p:attrName>
                                        </p:attrNameLst>
                                      </p:cBhvr>
                                      <p:tavLst>
                                        <p:tav tm="0">
                                          <p:val>
                                            <p:strVal val="#ppt_y-(0.354*#ppt_w-0.172*#ppt_h)"/>
                                          </p:val>
                                        </p:tav>
                                        <p:tav tm="100000">
                                          <p:val>
                                            <p:strVal val="#ppt_y-(0.354*#ppt_w-0.172*#ppt_h)-#ppt_h/2"/>
                                          </p:val>
                                        </p:tav>
                                      </p:tavLst>
                                    </p:anim>
                                    <p:anim calcmode="lin" valueType="num">
                                      <p:cBhvr>
                                        <p:cTn id="11" dur="136" fill="hold">
                                          <p:stCondLst>
                                            <p:cond delay="864"/>
                                          </p:stCondLst>
                                        </p:cTn>
                                        <p:tgtEl>
                                          <p:spTgt spid="2"/>
                                        </p:tgtEl>
                                        <p:attrNameLst>
                                          <p:attrName>ppt_y</p:attrName>
                                        </p:attrNameLst>
                                      </p:cBhvr>
                                      <p:tavLst>
                                        <p:tav tm="0">
                                          <p:val>
                                            <p:strVal val="#ppt_y-(0.354*#ppt_w-0.172*#ppt_h)"/>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rgbClr val="66D3EE"/>
            </a:gs>
            <a:gs pos="83000">
              <a:srgbClr val="06588E"/>
            </a:gs>
          </a:gsLst>
          <a:lin ang="6120001" scaled="0"/>
        </a:gradFill>
        <a:effectLst/>
      </p:bgPr>
    </p:bg>
    <p:spTree>
      <p:nvGrpSpPr>
        <p:cNvPr id="1" name=""/>
        <p:cNvGrpSpPr/>
        <p:nvPr/>
      </p:nvGrpSpPr>
      <p:grpSpPr>
        <a:xfrm>
          <a:off x="0" y="0"/>
          <a:ext cx="0" cy="0"/>
          <a:chOff x="0" y="0"/>
          <a:chExt cx="0" cy="0"/>
        </a:xfrm>
      </p:grpSpPr>
      <p:sp>
        <p:nvSpPr>
          <p:cNvPr id="193" name="The UGV possesses camouflaging behaviour by virtue of which it changes its colour and adapts itself to the colour of the surroundings, thus deceiving the enemy.…"/>
          <p:cNvSpPr txBox="1">
            <a:spLocks noGrp="1"/>
          </p:cNvSpPr>
          <p:nvPr>
            <p:ph type="body" idx="1"/>
          </p:nvPr>
        </p:nvSpPr>
        <p:spPr>
          <a:xfrm>
            <a:off x="684212" y="685800"/>
            <a:ext cx="8534401" cy="5083506"/>
          </a:xfrm>
          <a:prstGeom prst="rect">
            <a:avLst/>
          </a:prstGeom>
        </p:spPr>
        <p:txBody>
          <a:bodyPr>
            <a:noAutofit/>
          </a:bodyPr>
          <a:lstStyle/>
          <a:p>
            <a:pPr marL="571500" lvl="1" indent="-342900">
              <a:lnSpc>
                <a:spcPts val="4200"/>
              </a:lnSpc>
              <a:spcBef>
                <a:spcPts val="1200"/>
              </a:spcBef>
              <a:buSzPct val="100000"/>
              <a:buChar char="❑"/>
              <a:tabLst>
                <a:tab pos="139700" algn="l"/>
                <a:tab pos="457200" algn="l"/>
              </a:tabLst>
              <a:defRPr>
                <a:solidFill>
                  <a:srgbClr val="EDEDED"/>
                </a:solidFill>
                <a:latin typeface="Bell MT"/>
                <a:ea typeface="Bell MT"/>
                <a:cs typeface="Bell MT"/>
                <a:sym typeface="Bell MT"/>
              </a:defRPr>
            </a:pPr>
            <a:r>
              <a:rPr sz="2400" dirty="0"/>
              <a:t>The UGV possesses camouflaging </a:t>
            </a:r>
            <a:r>
              <a:rPr sz="2400" dirty="0" smtClean="0"/>
              <a:t>behavior </a:t>
            </a:r>
            <a:r>
              <a:rPr sz="2400" dirty="0"/>
              <a:t>by virtue of which it changes its colour and adapts itself to the colour of the surroundings, thus deceiving the enemy.</a:t>
            </a:r>
            <a:endParaRPr sz="2400" dirty="0">
              <a:solidFill>
                <a:srgbClr val="000000"/>
              </a:solidFill>
              <a:latin typeface="Times New Roman"/>
              <a:ea typeface="Times New Roman"/>
              <a:cs typeface="Times New Roman"/>
              <a:sym typeface="Times New Roman"/>
            </a:endParaRPr>
          </a:p>
          <a:p>
            <a:pPr marL="228600" lvl="1">
              <a:lnSpc>
                <a:spcPts val="4200"/>
              </a:lnSpc>
              <a:spcBef>
                <a:spcPts val="1200"/>
              </a:spcBef>
              <a:tabLst>
                <a:tab pos="139700" algn="l"/>
                <a:tab pos="457200" algn="l"/>
              </a:tabLst>
              <a:defRPr>
                <a:solidFill>
                  <a:srgbClr val="EDEDED"/>
                </a:solidFill>
                <a:latin typeface="Bell MT"/>
                <a:ea typeface="Bell MT"/>
                <a:cs typeface="Bell MT"/>
                <a:sym typeface="Bell MT"/>
              </a:defRPr>
            </a:pPr>
            <a:endParaRPr sz="2400" dirty="0">
              <a:solidFill>
                <a:srgbClr val="000000"/>
              </a:solidFill>
              <a:latin typeface="Times New Roman"/>
              <a:ea typeface="Times New Roman"/>
              <a:cs typeface="Times New Roman"/>
              <a:sym typeface="Times New Roman"/>
            </a:endParaRPr>
          </a:p>
          <a:p>
            <a:pPr marL="228600" lvl="1">
              <a:lnSpc>
                <a:spcPts val="4200"/>
              </a:lnSpc>
              <a:spcBef>
                <a:spcPts val="1200"/>
              </a:spcBef>
              <a:tabLst>
                <a:tab pos="139700" algn="l"/>
                <a:tab pos="457200" algn="l"/>
              </a:tabLst>
              <a:defRPr>
                <a:solidFill>
                  <a:srgbClr val="EDEDED"/>
                </a:solidFill>
                <a:latin typeface="Bell MT"/>
                <a:ea typeface="Bell MT"/>
                <a:cs typeface="Bell MT"/>
                <a:sym typeface="Bell MT"/>
              </a:defRPr>
            </a:pPr>
            <a:endParaRPr sz="2400" dirty="0">
              <a:solidFill>
                <a:srgbClr val="000000"/>
              </a:solidFill>
              <a:latin typeface="Times New Roman"/>
              <a:ea typeface="Times New Roman"/>
              <a:cs typeface="Times New Roman"/>
              <a:sym typeface="Times New Roman"/>
            </a:endParaRPr>
          </a:p>
          <a:p>
            <a:pPr marL="571500" lvl="1" indent="-342900">
              <a:lnSpc>
                <a:spcPts val="4200"/>
              </a:lnSpc>
              <a:spcBef>
                <a:spcPts val="1200"/>
              </a:spcBef>
              <a:buSzPct val="100000"/>
              <a:buChar char="❑"/>
              <a:tabLst>
                <a:tab pos="139700" algn="l"/>
                <a:tab pos="457200" algn="l"/>
              </a:tabLst>
              <a:defRPr>
                <a:solidFill>
                  <a:srgbClr val="EDEDED"/>
                </a:solidFill>
                <a:latin typeface="Bell MT"/>
                <a:ea typeface="Bell MT"/>
                <a:cs typeface="Bell MT"/>
                <a:sym typeface="Bell MT"/>
              </a:defRPr>
            </a:pPr>
            <a:r>
              <a:rPr sz="2400" dirty="0"/>
              <a:t> The UGV also has high power driven drillers that impart high torque to the system and make drilling easy. </a:t>
            </a:r>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rgbClr val="08436A"/>
            </a:gs>
            <a:gs pos="39000">
              <a:scrgbClr r="0" g="0" b="0"/>
            </a:gs>
            <a:gs pos="2000">
              <a:srgbClr val="06588E"/>
            </a:gs>
          </a:gsLst>
          <a:lin ang="6120001" scaled="0"/>
        </a:gradFill>
        <a:effectLst/>
      </p:bgPr>
    </p:bg>
    <p:spTree>
      <p:nvGrpSpPr>
        <p:cNvPr id="1" name=""/>
        <p:cNvGrpSpPr/>
        <p:nvPr/>
      </p:nvGrpSpPr>
      <p:grpSpPr>
        <a:xfrm>
          <a:off x="0" y="0"/>
          <a:ext cx="0" cy="0"/>
          <a:chOff x="0" y="0"/>
          <a:chExt cx="0" cy="0"/>
        </a:xfrm>
      </p:grpSpPr>
      <p:sp>
        <p:nvSpPr>
          <p:cNvPr id="195" name="DESIGN"/>
          <p:cNvSpPr txBox="1">
            <a:spLocks noGrp="1"/>
          </p:cNvSpPr>
          <p:nvPr>
            <p:ph type="title"/>
          </p:nvPr>
        </p:nvSpPr>
        <p:spPr>
          <a:xfrm>
            <a:off x="773112" y="296330"/>
            <a:ext cx="8534401" cy="1507069"/>
          </a:xfrm>
          <a:prstGeom prst="rect">
            <a:avLst/>
          </a:prstGeom>
        </p:spPr>
        <p:txBody>
          <a:bodyPr/>
          <a:lstStyle>
            <a:lvl1pPr>
              <a:defRPr sz="6000" b="1">
                <a:solidFill>
                  <a:srgbClr val="404040"/>
                </a:solidFill>
                <a:latin typeface="Copperplate Gothic Bold"/>
                <a:ea typeface="Copperplate Gothic Bold"/>
                <a:cs typeface="Copperplate Gothic Bold"/>
                <a:sym typeface="Copperplate Gothic Bold"/>
              </a:defRPr>
            </a:lvl1pPr>
          </a:lstStyle>
          <a:p>
            <a:r>
              <a:rPr dirty="0">
                <a:solidFill>
                  <a:schemeClr val="bg1"/>
                </a:solidFill>
              </a:rPr>
              <a:t>DESIGN</a:t>
            </a:r>
          </a:p>
        </p:txBody>
      </p:sp>
      <p:sp>
        <p:nvSpPr>
          <p:cNvPr id="196" name="The UGV Stanley is designed to accomplish two tasks i.e. camouflaging and concealing with the help of digging. The upper circular cover part of the UGV is made transparent so as to depict camouflaging more effectively."/>
          <p:cNvSpPr txBox="1">
            <a:spLocks noGrp="1"/>
          </p:cNvSpPr>
          <p:nvPr>
            <p:ph type="body" sz="half" idx="1"/>
          </p:nvPr>
        </p:nvSpPr>
        <p:spPr>
          <a:xfrm>
            <a:off x="441516" y="1803399"/>
            <a:ext cx="6511944" cy="4617497"/>
          </a:xfrm>
          <a:prstGeom prst="rect">
            <a:avLst/>
          </a:prstGeom>
          <a:noFill/>
        </p:spPr>
        <p:txBody>
          <a:bodyPr>
            <a:normAutofit/>
          </a:bodyPr>
          <a:lstStyle>
            <a:lvl1pPr marL="457200" indent="-457200" algn="ctr">
              <a:lnSpc>
                <a:spcPts val="4300"/>
              </a:lnSpc>
              <a:spcBef>
                <a:spcPts val="1200"/>
              </a:spcBef>
              <a:buSzPct val="100000"/>
              <a:buChar char="❑"/>
              <a:tabLst>
                <a:tab pos="139700" algn="l"/>
                <a:tab pos="457200" algn="l"/>
              </a:tabLst>
              <a:defRPr>
                <a:solidFill>
                  <a:srgbClr val="EDEDED"/>
                </a:solidFill>
                <a:latin typeface="Bell MT"/>
                <a:ea typeface="Bell MT"/>
                <a:cs typeface="Bell MT"/>
                <a:sym typeface="Bell MT"/>
              </a:defRPr>
            </a:lvl1pPr>
          </a:lstStyle>
          <a:p>
            <a:pPr marL="0" indent="0" algn="l">
              <a:buNone/>
            </a:pPr>
            <a:r>
              <a:rPr sz="2400" dirty="0">
                <a:solidFill>
                  <a:schemeClr val="accent1">
                    <a:lumMod val="60000"/>
                    <a:lumOff val="40000"/>
                  </a:schemeClr>
                </a:solidFill>
              </a:rPr>
              <a:t>The UGV Stanley is designed to accomplish two tasks i.e. camouflaging and concealing with the help of digging. The upper circular cover part of the UGV is made transparent so as to depict camouflaging more effectively. </a:t>
            </a:r>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80173" y="2069431"/>
            <a:ext cx="4304282" cy="2850601"/>
          </a:xfrm>
          <a:prstGeom prst="rect">
            <a:avLst/>
          </a:prstGeom>
        </p:spPr>
      </p:pic>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CAMOUFLAGING"/>
          <p:cNvSpPr txBox="1">
            <a:spLocks noGrp="1"/>
          </p:cNvSpPr>
          <p:nvPr>
            <p:ph type="title"/>
          </p:nvPr>
        </p:nvSpPr>
        <p:spPr>
          <a:xfrm>
            <a:off x="684212" y="499531"/>
            <a:ext cx="8534401" cy="1507068"/>
          </a:xfrm>
          <a:prstGeom prst="rect">
            <a:avLst/>
          </a:prstGeom>
        </p:spPr>
        <p:txBody>
          <a:bodyPr/>
          <a:lstStyle/>
          <a:p>
            <a:pPr algn="ctr"/>
            <a:r>
              <a:rPr sz="6000" dirty="0">
                <a:solidFill>
                  <a:srgbClr val="00B050"/>
                </a:solidFill>
                <a:latin typeface="Copperplate Gothic Bold" panose="020E0705020206020404" pitchFamily="34" charset="0"/>
              </a:rPr>
              <a:t>CAMOUFLAGING</a:t>
            </a:r>
          </a:p>
        </p:txBody>
      </p:sp>
      <p:sp>
        <p:nvSpPr>
          <p:cNvPr id="194" name="Body"/>
          <p:cNvSpPr txBox="1">
            <a:spLocks noGrp="1"/>
          </p:cNvSpPr>
          <p:nvPr>
            <p:ph type="body" sz="half" idx="1"/>
          </p:nvPr>
        </p:nvSpPr>
        <p:spPr>
          <a:xfrm>
            <a:off x="684213" y="2511437"/>
            <a:ext cx="6118522" cy="3615267"/>
          </a:xfrm>
          <a:prstGeom prst="rect">
            <a:avLst/>
          </a:prstGeom>
        </p:spPr>
        <p:txBody>
          <a:bodyPr anchor="t">
            <a:normAutofit/>
          </a:bodyPr>
          <a:lstStyle/>
          <a:p>
            <a:pPr marL="0" indent="0" algn="ctr">
              <a:buNone/>
            </a:pPr>
            <a:r>
              <a:rPr lang="en-IN" sz="3200" dirty="0">
                <a:solidFill>
                  <a:schemeClr val="tx2">
                    <a:lumMod val="20000"/>
                    <a:lumOff val="80000"/>
                  </a:schemeClr>
                </a:solidFill>
                <a:latin typeface="Bell MT" panose="02020503060305020303" pitchFamily="18" charset="0"/>
              </a:rPr>
              <a:t>Camouflage is the use of any combination of materials, coloration, or illumination for concealment, either by making animals or objects hard to see, or by disguising them as something else.</a:t>
            </a:r>
          </a:p>
          <a:p>
            <a:pPr marL="342900" indent="-342900" algn="ctr">
              <a:buFont typeface="Wingdings" panose="05000000000000000000" pitchFamily="2" charset="2"/>
              <a:buChar char="q"/>
            </a:pPr>
            <a:endParaRPr sz="32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10681" y="2771319"/>
            <a:ext cx="3815864" cy="2378197"/>
          </a:xfrm>
          <a:prstGeom prst="rect">
            <a:avLst/>
          </a:prstGeom>
        </p:spPr>
      </p:pic>
    </p:spTree>
    <p:extLst>
      <p:ext uri="{BB962C8B-B14F-4D97-AF65-F5344CB8AC3E}">
        <p14:creationId xmlns:p14="http://schemas.microsoft.com/office/powerpoint/2010/main" val="37619182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CAMOUFLAGING IN STANLeY"/>
          <p:cNvSpPr txBox="1">
            <a:spLocks noGrp="1"/>
          </p:cNvSpPr>
          <p:nvPr>
            <p:ph type="title"/>
          </p:nvPr>
        </p:nvSpPr>
        <p:spPr>
          <a:xfrm>
            <a:off x="602307" y="238876"/>
            <a:ext cx="8534402" cy="1507069"/>
          </a:xfrm>
          <a:prstGeom prst="rect">
            <a:avLst/>
          </a:prstGeom>
        </p:spPr>
        <p:txBody>
          <a:bodyPr/>
          <a:lstStyle/>
          <a:p>
            <a:r>
              <a:rPr dirty="0">
                <a:latin typeface="Copperplate Gothic Bold" panose="020E0705020206020404" pitchFamily="34" charset="0"/>
              </a:rPr>
              <a:t>CAMOUFLAGING IN </a:t>
            </a:r>
            <a:r>
              <a:rPr dirty="0" err="1">
                <a:latin typeface="Copperplate Gothic Bold" panose="020E0705020206020404" pitchFamily="34" charset="0"/>
              </a:rPr>
              <a:t>STANLeY</a:t>
            </a:r>
            <a:r>
              <a:rPr dirty="0">
                <a:latin typeface="Copperplate Gothic Bold" panose="020E0705020206020404" pitchFamily="34" charset="0"/>
              </a:rPr>
              <a:t> </a:t>
            </a:r>
          </a:p>
        </p:txBody>
      </p:sp>
      <p:sp>
        <p:nvSpPr>
          <p:cNvPr id="202" name="Body"/>
          <p:cNvSpPr txBox="1">
            <a:spLocks noGrp="1"/>
          </p:cNvSpPr>
          <p:nvPr>
            <p:ph type="body" sz="half" idx="1"/>
          </p:nvPr>
        </p:nvSpPr>
        <p:spPr>
          <a:xfrm>
            <a:off x="669685" y="2115523"/>
            <a:ext cx="5230602" cy="4222554"/>
          </a:xfrm>
          <a:prstGeom prst="rect">
            <a:avLst/>
          </a:prstGeom>
        </p:spPr>
        <p:txBody>
          <a:bodyPr anchor="t">
            <a:noAutofit/>
          </a:bodyPr>
          <a:lstStyle/>
          <a:p>
            <a:pPr marL="200526" indent="-200526">
              <a:buSzPct val="100000"/>
              <a:buChar char="•"/>
            </a:pPr>
            <a:r>
              <a:rPr lang="en-IN" sz="2400" b="1" dirty="0" smtClean="0">
                <a:solidFill>
                  <a:schemeClr val="tx1"/>
                </a:solidFill>
                <a:latin typeface="Bell MT" panose="02020503060305020303" pitchFamily="18" charset="0"/>
              </a:rPr>
              <a:t>The UGV can adapt to the changes in the colour of the surroundings, with maximum efficiency and without any leakage of light energy from the robot.</a:t>
            </a:r>
          </a:p>
          <a:p>
            <a:pPr marL="200526" indent="-200526">
              <a:buSzPct val="100000"/>
              <a:buChar char="•"/>
            </a:pPr>
            <a:endParaRPr lang="en-IN" sz="2400" b="1" dirty="0">
              <a:solidFill>
                <a:schemeClr val="tx1"/>
              </a:solidFill>
              <a:latin typeface="Bell MT" panose="02020503060305020303" pitchFamily="18" charset="0"/>
            </a:endParaRPr>
          </a:p>
          <a:p>
            <a:pPr marL="200526" indent="-200526">
              <a:buSzPct val="100000"/>
              <a:buChar char="•"/>
            </a:pPr>
            <a:r>
              <a:rPr lang="en-IN" sz="2400" b="1" dirty="0" smtClean="0">
                <a:solidFill>
                  <a:schemeClr val="tx1"/>
                </a:solidFill>
                <a:latin typeface="Bell MT" panose="02020503060305020303" pitchFamily="18" charset="0"/>
              </a:rPr>
              <a:t>The UGV has the capability to sense the temperature of the surrounding and can also camouflage thermally by adopting to the changes in temperature of the surroundings.</a:t>
            </a:r>
            <a:endParaRPr sz="2400" b="1" dirty="0">
              <a:solidFill>
                <a:schemeClr val="tx1"/>
              </a:solidFill>
              <a:latin typeface="Bell MT" panose="02020503060305020303" pitchFamily="18" charset="0"/>
            </a:endParaRPr>
          </a:p>
        </p:txBody>
      </p:sp>
      <p:pic>
        <p:nvPicPr>
          <p:cNvPr id="6" name="Picture 5"/>
          <p:cNvPicPr/>
          <p:nvPr/>
        </p:nvPicPr>
        <p:blipFill>
          <a:blip r:embed="rId2" cstate="print">
            <a:extLst>
              <a:ext uri="{28A0092B-C50C-407E-A947-70E740481C1C}">
                <a14:useLocalDpi xmlns:a14="http://schemas.microsoft.com/office/drawing/2010/main" val="0"/>
              </a:ext>
            </a:extLst>
          </a:blip>
          <a:stretch>
            <a:fillRect/>
          </a:stretch>
        </p:blipFill>
        <p:spPr>
          <a:xfrm>
            <a:off x="7478829" y="1520790"/>
            <a:ext cx="3157088" cy="2156061"/>
          </a:xfrm>
          <a:prstGeom prst="rect">
            <a:avLst/>
          </a:prstGeom>
        </p:spPr>
      </p:pic>
      <p:pic>
        <p:nvPicPr>
          <p:cNvPr id="7" name="Picture 6"/>
          <p:cNvPicPr/>
          <p:nvPr/>
        </p:nvPicPr>
        <p:blipFill>
          <a:blip r:embed="rId3" cstate="print">
            <a:extLst>
              <a:ext uri="{28A0092B-C50C-407E-A947-70E740481C1C}">
                <a14:useLocalDpi xmlns:a14="http://schemas.microsoft.com/office/drawing/2010/main" val="0"/>
              </a:ext>
            </a:extLst>
          </a:blip>
          <a:stretch>
            <a:fillRect/>
          </a:stretch>
        </p:blipFill>
        <p:spPr>
          <a:xfrm>
            <a:off x="7478828" y="3851415"/>
            <a:ext cx="3537213" cy="2559010"/>
          </a:xfrm>
          <a:prstGeom prst="rect">
            <a:avLst/>
          </a:prstGeom>
        </p:spPr>
      </p:pic>
    </p:spTree>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amouflage robot .">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01027" y="1135780"/>
            <a:ext cx="10510788" cy="4880009"/>
          </a:xfrm>
          <a:prstGeom prst="rect">
            <a:avLst/>
          </a:prstGeom>
        </p:spPr>
      </p:pic>
    </p:spTree>
    <p:extLst>
      <p:ext uri="{BB962C8B-B14F-4D97-AF65-F5344CB8AC3E}">
        <p14:creationId xmlns:p14="http://schemas.microsoft.com/office/powerpoint/2010/main" val="34456156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544847"/>
            <a:ext cx="8736531" cy="1129949"/>
          </a:xfrm>
        </p:spPr>
        <p:txBody>
          <a:bodyPr/>
          <a:lstStyle/>
          <a:p>
            <a:r>
              <a:rPr lang="en-IN" dirty="0" smtClean="0">
                <a:latin typeface="Copperplate Gothic Light" panose="020E0507020206020404" pitchFamily="34" charset="0"/>
              </a:rPr>
              <a:t>Mind the GLOW</a:t>
            </a:r>
            <a:endParaRPr lang="en-IN" dirty="0">
              <a:latin typeface="Copperplate Gothic Light" panose="020E0507020206020404" pitchFamily="34" charset="0"/>
            </a:endParaRPr>
          </a:p>
        </p:txBody>
      </p:sp>
      <p:sp>
        <p:nvSpPr>
          <p:cNvPr id="3" name="Subtitle 2"/>
          <p:cNvSpPr>
            <a:spLocks noGrp="1"/>
          </p:cNvSpPr>
          <p:nvPr>
            <p:ph type="subTitle" idx="1"/>
          </p:nvPr>
        </p:nvSpPr>
        <p:spPr>
          <a:xfrm>
            <a:off x="1523999" y="2184934"/>
            <a:ext cx="9612429" cy="4186990"/>
          </a:xfrm>
        </p:spPr>
        <p:txBody>
          <a:bodyPr/>
          <a:lstStyle/>
          <a:p>
            <a:pPr marL="342900" indent="-342900" algn="l">
              <a:buFont typeface="Wingdings" panose="05000000000000000000" pitchFamily="2" charset="2"/>
              <a:buChar char="§"/>
            </a:pPr>
            <a:r>
              <a:rPr lang="en-IN" dirty="0" smtClean="0">
                <a:latin typeface="Bell MT" panose="02020503060305020303" pitchFamily="18" charset="0"/>
              </a:rPr>
              <a:t>Harvard University along with DARPA has developed a Silicone skin that can be well used to mask the glow of the LED’s.</a:t>
            </a:r>
            <a:endParaRPr lang="en-IN" dirty="0">
              <a:latin typeface="Bell MT" panose="02020503060305020303"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53339" y="3243714"/>
            <a:ext cx="4417996" cy="3262964"/>
          </a:xfrm>
          <a:prstGeom prst="rect">
            <a:avLst/>
          </a:prstGeom>
        </p:spPr>
      </p:pic>
    </p:spTree>
    <p:extLst>
      <p:ext uri="{BB962C8B-B14F-4D97-AF65-F5344CB8AC3E}">
        <p14:creationId xmlns:p14="http://schemas.microsoft.com/office/powerpoint/2010/main" val="10128012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Copperplate Gothic Light" panose="020E0507020206020404" pitchFamily="34" charset="0"/>
              </a:rPr>
              <a:t>Thermal Camouflaging</a:t>
            </a:r>
            <a:endParaRPr lang="en-IN" dirty="0">
              <a:latin typeface="Copperplate Gothic Light" panose="020E0507020206020404" pitchFamily="34" charset="0"/>
            </a:endParaRPr>
          </a:p>
        </p:txBody>
      </p:sp>
      <p:sp>
        <p:nvSpPr>
          <p:cNvPr id="3" name="Content Placeholder 2"/>
          <p:cNvSpPr>
            <a:spLocks noGrp="1"/>
          </p:cNvSpPr>
          <p:nvPr>
            <p:ph idx="1"/>
          </p:nvPr>
        </p:nvSpPr>
        <p:spPr/>
        <p:txBody>
          <a:bodyPr/>
          <a:lstStyle/>
          <a:p>
            <a:r>
              <a:rPr lang="en-IN" dirty="0" smtClean="0">
                <a:latin typeface="Bell MT" panose="02020503060305020303" pitchFamily="18" charset="0"/>
              </a:rPr>
              <a:t>The temperature of the surrounding is analysed by thermostat, thermistor or RTD( Resistor Temperature Detector)</a:t>
            </a:r>
          </a:p>
          <a:p>
            <a:r>
              <a:rPr lang="en-IN" dirty="0" smtClean="0">
                <a:latin typeface="Bell MT" panose="02020503060305020303" pitchFamily="18" charset="0"/>
              </a:rPr>
              <a:t>After the analysing of the temperature the inbuilt exhaust fans in the UGV radiate heat in and out from the UGV.</a:t>
            </a:r>
          </a:p>
          <a:p>
            <a:r>
              <a:rPr lang="en-IN" dirty="0" smtClean="0">
                <a:latin typeface="Bell MT" panose="02020503060305020303" pitchFamily="18" charset="0"/>
              </a:rPr>
              <a:t>Study also suggests that it is possible to cool the robot by pumping in fluids through its different parts and the temperature of those fluids can be externally controlled.</a:t>
            </a:r>
            <a:endParaRPr lang="en-IN" dirty="0">
              <a:latin typeface="Bell MT" panose="02020503060305020303" pitchFamily="18" charset="0"/>
            </a:endParaRPr>
          </a:p>
        </p:txBody>
      </p:sp>
    </p:spTree>
    <p:extLst>
      <p:ext uri="{BB962C8B-B14F-4D97-AF65-F5344CB8AC3E}">
        <p14:creationId xmlns:p14="http://schemas.microsoft.com/office/powerpoint/2010/main" val="3700373910"/>
      </p:ext>
    </p:extLst>
  </p:cSld>
  <p:clrMapOvr>
    <a:masterClrMapping/>
  </p:clrMapOvr>
  <p:timing>
    <p:tnLst>
      <p:par>
        <p:cTn id="1" dur="indefinite" restart="never" nodeType="tmRoot"/>
      </p:par>
    </p:tnLst>
  </p:timing>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_rels/them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image" Target="../media/image6.jpeg"/></Relationships>
</file>

<file path=ppt/theme/_rels/theme7.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ice">
  <a:themeElements>
    <a:clrScheme name="Slice">
      <a:dk1>
        <a:srgbClr val="000000"/>
      </a:dk1>
      <a:lt1>
        <a:srgbClr val="FFFFFF"/>
      </a:lt1>
      <a:dk2>
        <a:srgbClr val="A7A7A7"/>
      </a:dk2>
      <a:lt2>
        <a:srgbClr val="535353"/>
      </a:lt2>
      <a:accent1>
        <a:srgbClr val="052F61"/>
      </a:accent1>
      <a:accent2>
        <a:srgbClr val="A50E82"/>
      </a:accent2>
      <a:accent3>
        <a:srgbClr val="14967C"/>
      </a:accent3>
      <a:accent4>
        <a:srgbClr val="6A9E1F"/>
      </a:accent4>
      <a:accent5>
        <a:srgbClr val="E87D37"/>
      </a:accent5>
      <a:accent6>
        <a:srgbClr val="C62324"/>
      </a:accent6>
      <a:hlink>
        <a:srgbClr val="0000FF"/>
      </a:hlink>
      <a:folHlink>
        <a:srgbClr val="FF00FF"/>
      </a:folHlink>
    </a:clrScheme>
    <a:fontScheme name="Slice">
      <a:majorFont>
        <a:latin typeface="Helvetica"/>
        <a:ea typeface="Helvetica"/>
        <a:cs typeface="Helvetica"/>
      </a:majorFont>
      <a:minorFont>
        <a:latin typeface="Century Gothic"/>
        <a:ea typeface="Century Gothic"/>
        <a:cs typeface="Century Gothic"/>
      </a:minorFont>
    </a:fontScheme>
    <a:fmtScheme name="Sl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entury Gothic"/>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entury Gothic"/>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3.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4.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7.xml><?xml version="1.0" encoding="utf-8"?>
<a:theme xmlns:a="http://schemas.openxmlformats.org/drawingml/2006/main" name="1_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8.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9.xml><?xml version="1.0" encoding="utf-8"?>
<a:theme xmlns:a="http://schemas.openxmlformats.org/drawingml/2006/main" name="Slice">
  <a:themeElements>
    <a:clrScheme name="Slice">
      <a:dk1>
        <a:srgbClr val="000000"/>
      </a:dk1>
      <a:lt1>
        <a:srgbClr val="FFFFFF"/>
      </a:lt1>
      <a:dk2>
        <a:srgbClr val="A7A7A7"/>
      </a:dk2>
      <a:lt2>
        <a:srgbClr val="535353"/>
      </a:lt2>
      <a:accent1>
        <a:srgbClr val="052F61"/>
      </a:accent1>
      <a:accent2>
        <a:srgbClr val="A50E82"/>
      </a:accent2>
      <a:accent3>
        <a:srgbClr val="14967C"/>
      </a:accent3>
      <a:accent4>
        <a:srgbClr val="6A9E1F"/>
      </a:accent4>
      <a:accent5>
        <a:srgbClr val="E87D37"/>
      </a:accent5>
      <a:accent6>
        <a:srgbClr val="C62324"/>
      </a:accent6>
      <a:hlink>
        <a:srgbClr val="0000FF"/>
      </a:hlink>
      <a:folHlink>
        <a:srgbClr val="FF00FF"/>
      </a:folHlink>
    </a:clrScheme>
    <a:fontScheme name="Slice">
      <a:majorFont>
        <a:latin typeface="Helvetica"/>
        <a:ea typeface="Helvetica"/>
        <a:cs typeface="Helvetica"/>
      </a:majorFont>
      <a:minorFont>
        <a:latin typeface="Century Gothic"/>
        <a:ea typeface="Century Gothic"/>
        <a:cs typeface="Century Gothic"/>
      </a:minorFont>
    </a:fontScheme>
    <a:fmtScheme name="Sl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entury Gothic"/>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entury Gothic"/>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3868</TotalTime>
  <Words>1036</Words>
  <Application>Microsoft Office PowerPoint</Application>
  <PresentationFormat>Widescreen</PresentationFormat>
  <Paragraphs>105</Paragraphs>
  <Slides>21</Slides>
  <Notes>0</Notes>
  <HiddenSlides>0</HiddenSlides>
  <MMClips>1</MMClips>
  <ScaleCrop>false</ScaleCrop>
  <HeadingPairs>
    <vt:vector size="6" baseType="variant">
      <vt:variant>
        <vt:lpstr>Fonts Used</vt:lpstr>
      </vt:variant>
      <vt:variant>
        <vt:i4>14</vt:i4>
      </vt:variant>
      <vt:variant>
        <vt:lpstr>Theme</vt:lpstr>
      </vt:variant>
      <vt:variant>
        <vt:i4>8</vt:i4>
      </vt:variant>
      <vt:variant>
        <vt:lpstr>Slide Titles</vt:lpstr>
      </vt:variant>
      <vt:variant>
        <vt:i4>21</vt:i4>
      </vt:variant>
    </vt:vector>
  </HeadingPairs>
  <TitlesOfParts>
    <vt:vector size="43" baseType="lpstr">
      <vt:lpstr>Arial</vt:lpstr>
      <vt:lpstr>Bell MT</vt:lpstr>
      <vt:lpstr>Calibri</vt:lpstr>
      <vt:lpstr>Calibri Light</vt:lpstr>
      <vt:lpstr>Century Gothic</vt:lpstr>
      <vt:lpstr>Copperplate Gothic Bold</vt:lpstr>
      <vt:lpstr>Copperplate Gothic Light</vt:lpstr>
      <vt:lpstr>Garamond</vt:lpstr>
      <vt:lpstr>Hobo Std</vt:lpstr>
      <vt:lpstr>Times</vt:lpstr>
      <vt:lpstr>Times New Roman</vt:lpstr>
      <vt:lpstr>Trebuchet MS</vt:lpstr>
      <vt:lpstr>Wingdings</vt:lpstr>
      <vt:lpstr>Wingdings 3</vt:lpstr>
      <vt:lpstr>Slice</vt:lpstr>
      <vt:lpstr>Ion</vt:lpstr>
      <vt:lpstr>Ion Boardroom</vt:lpstr>
      <vt:lpstr>Organic</vt:lpstr>
      <vt:lpstr>Office Theme</vt:lpstr>
      <vt:lpstr>Facet</vt:lpstr>
      <vt:lpstr>1_Ion</vt:lpstr>
      <vt:lpstr>1_Office Theme</vt:lpstr>
      <vt:lpstr>STANLEY</vt:lpstr>
      <vt:lpstr>abstract</vt:lpstr>
      <vt:lpstr>PowerPoint Presentation</vt:lpstr>
      <vt:lpstr>DESIGN</vt:lpstr>
      <vt:lpstr>CAMOUFLAGING</vt:lpstr>
      <vt:lpstr>CAMOUFLAGING IN STANLeY </vt:lpstr>
      <vt:lpstr>PowerPoint Presentation</vt:lpstr>
      <vt:lpstr>Mind the GLOW</vt:lpstr>
      <vt:lpstr>Thermal Camouflaging</vt:lpstr>
      <vt:lpstr>MICRO-CONTROLLER</vt:lpstr>
      <vt:lpstr>PowerPoint Presentation</vt:lpstr>
      <vt:lpstr>COLOUR SENSOR</vt:lpstr>
      <vt:lpstr>PowerPoint Presentation</vt:lpstr>
      <vt:lpstr>PIR SENSOR</vt:lpstr>
      <vt:lpstr>PowerPoint Presentation</vt:lpstr>
      <vt:lpstr>LED MATRIX</vt:lpstr>
      <vt:lpstr>PowerPoint Presentation</vt:lpstr>
      <vt:lpstr>DRILLING</vt:lpstr>
      <vt:lpstr>DIGGING</vt:lpstr>
      <vt:lpstr>IMPLEMENTATION</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Windows User</cp:lastModifiedBy>
  <cp:revision>40</cp:revision>
  <dcterms:modified xsi:type="dcterms:W3CDTF">2018-03-31T07:34:42Z</dcterms:modified>
</cp:coreProperties>
</file>